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4"/>
  </p:sldMasterIdLst>
  <p:notesMasterIdLst>
    <p:notesMasterId r:id="rId15"/>
  </p:notesMasterIdLst>
  <p:sldIdLst>
    <p:sldId id="268" r:id="rId5"/>
    <p:sldId id="267" r:id="rId6"/>
    <p:sldId id="270" r:id="rId7"/>
    <p:sldId id="271" r:id="rId8"/>
    <p:sldId id="272" r:id="rId9"/>
    <p:sldId id="273" r:id="rId10"/>
    <p:sldId id="274" r:id="rId11"/>
    <p:sldId id="275" r:id="rId12"/>
    <p:sldId id="276" r:id="rId13"/>
    <p:sldId id="278" r:id="rId14"/>
  </p:sldIdLst>
  <p:sldSz cx="12192000" cy="6858000"/>
  <p:notesSz cx="6858000" cy="9144000"/>
  <p:custDataLst>
    <p:tags r:id="rId16"/>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076CD5-E9E3-42DF-A990-6E0CEFC0C8E3}" v="5" dt="2023-03-28T06:06:24.624"/>
    <p1510:client id="{6A436251-EDF7-4F57-8F59-2A514BD8118F}" v="2" dt="2023-03-28T05:19:04.7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1" autoAdjust="0"/>
    <p:restoredTop sz="94616" autoAdjust="0"/>
  </p:normalViewPr>
  <p:slideViewPr>
    <p:cSldViewPr snapToGrid="0">
      <p:cViewPr varScale="1">
        <p:scale>
          <a:sx n="69" d="100"/>
          <a:sy n="69" d="100"/>
        </p:scale>
        <p:origin x="78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geeth Sudhakaran" userId="aaa3e39d-898b-42dd-a94c-07596b44da74" providerId="ADAL" clId="{76E5E3ED-A168-43D9-BC0F-F2E0100FE75D}"/>
    <pc:docChg chg="undo custSel addSld delSld modSld sldOrd">
      <pc:chgData name="Sangeeth Sudhakaran" userId="aaa3e39d-898b-42dd-a94c-07596b44da74" providerId="ADAL" clId="{76E5E3ED-A168-43D9-BC0F-F2E0100FE75D}" dt="2023-03-23T04:20:16.776" v="887" actId="1036"/>
      <pc:docMkLst>
        <pc:docMk/>
      </pc:docMkLst>
      <pc:sldChg chg="addSp modSp mod">
        <pc:chgData name="Sangeeth Sudhakaran" userId="aaa3e39d-898b-42dd-a94c-07596b44da74" providerId="ADAL" clId="{76E5E3ED-A168-43D9-BC0F-F2E0100FE75D}" dt="2023-03-20T09:34:34.797" v="642" actId="1076"/>
        <pc:sldMkLst>
          <pc:docMk/>
          <pc:sldMk cId="0" sldId="267"/>
        </pc:sldMkLst>
        <pc:spChg chg="add mod">
          <ac:chgData name="Sangeeth Sudhakaran" userId="aaa3e39d-898b-42dd-a94c-07596b44da74" providerId="ADAL" clId="{76E5E3ED-A168-43D9-BC0F-F2E0100FE75D}" dt="2023-03-20T09:34:29.335" v="641" actId="20577"/>
          <ac:spMkLst>
            <pc:docMk/>
            <pc:sldMk cId="0" sldId="267"/>
            <ac:spMk id="3" creationId="{83AF9391-6BE8-41FA-0D91-1E0B055607EE}"/>
          </ac:spMkLst>
        </pc:spChg>
        <pc:spChg chg="add mod">
          <ac:chgData name="Sangeeth Sudhakaran" userId="aaa3e39d-898b-42dd-a94c-07596b44da74" providerId="ADAL" clId="{76E5E3ED-A168-43D9-BC0F-F2E0100FE75D}" dt="2023-03-20T09:21:45.193" v="270" actId="255"/>
          <ac:spMkLst>
            <pc:docMk/>
            <pc:sldMk cId="0" sldId="267"/>
            <ac:spMk id="4" creationId="{A78E4509-5A39-AF9E-B569-628857E73056}"/>
          </ac:spMkLst>
        </pc:spChg>
        <pc:spChg chg="add mod">
          <ac:chgData name="Sangeeth Sudhakaran" userId="aaa3e39d-898b-42dd-a94c-07596b44da74" providerId="ADAL" clId="{76E5E3ED-A168-43D9-BC0F-F2E0100FE75D}" dt="2023-03-20T09:22:14.805" v="285" actId="14100"/>
          <ac:spMkLst>
            <pc:docMk/>
            <pc:sldMk cId="0" sldId="267"/>
            <ac:spMk id="5" creationId="{A6956AF3-4045-A2D4-0CD2-EE695D4AE3E4}"/>
          </ac:spMkLst>
        </pc:spChg>
        <pc:spChg chg="add mod">
          <ac:chgData name="Sangeeth Sudhakaran" userId="aaa3e39d-898b-42dd-a94c-07596b44da74" providerId="ADAL" clId="{76E5E3ED-A168-43D9-BC0F-F2E0100FE75D}" dt="2023-03-20T09:34:34.797" v="642" actId="1076"/>
          <ac:spMkLst>
            <pc:docMk/>
            <pc:sldMk cId="0" sldId="267"/>
            <ac:spMk id="6" creationId="{403BC81F-0B12-873B-B993-9121BA11C66C}"/>
          </ac:spMkLst>
        </pc:spChg>
        <pc:spChg chg="mod">
          <ac:chgData name="Sangeeth Sudhakaran" userId="aaa3e39d-898b-42dd-a94c-07596b44da74" providerId="ADAL" clId="{76E5E3ED-A168-43D9-BC0F-F2E0100FE75D}" dt="2023-03-20T09:24:19.775" v="290" actId="1076"/>
          <ac:spMkLst>
            <pc:docMk/>
            <pc:sldMk cId="0" sldId="267"/>
            <ac:spMk id="30722" creationId="{C25DC482-24F8-1548-A70F-D202525212C0}"/>
          </ac:spMkLst>
        </pc:spChg>
      </pc:sldChg>
      <pc:sldChg chg="addSp modSp mod">
        <pc:chgData name="Sangeeth Sudhakaran" userId="aaa3e39d-898b-42dd-a94c-07596b44da74" providerId="ADAL" clId="{76E5E3ED-A168-43D9-BC0F-F2E0100FE75D}" dt="2023-03-20T09:12:56.343" v="17" actId="14100"/>
        <pc:sldMkLst>
          <pc:docMk/>
          <pc:sldMk cId="1295344137" sldId="268"/>
        </pc:sldMkLst>
        <pc:spChg chg="add mod">
          <ac:chgData name="Sangeeth Sudhakaran" userId="aaa3e39d-898b-42dd-a94c-07596b44da74" providerId="ADAL" clId="{76E5E3ED-A168-43D9-BC0F-F2E0100FE75D}" dt="2023-03-20T09:12:56.343" v="17" actId="14100"/>
          <ac:spMkLst>
            <pc:docMk/>
            <pc:sldMk cId="1295344137" sldId="268"/>
            <ac:spMk id="4" creationId="{904D7667-5C11-25BC-D62D-F827B561B568}"/>
          </ac:spMkLst>
        </pc:spChg>
        <pc:picChg chg="mod">
          <ac:chgData name="Sangeeth Sudhakaran" userId="aaa3e39d-898b-42dd-a94c-07596b44da74" providerId="ADAL" clId="{76E5E3ED-A168-43D9-BC0F-F2E0100FE75D}" dt="2023-03-20T09:12:40.938" v="13" actId="14100"/>
          <ac:picMkLst>
            <pc:docMk/>
            <pc:sldMk cId="1295344137" sldId="268"/>
            <ac:picMk id="3" creationId="{60039E95-92DE-538B-D5D0-DFB27726D579}"/>
          </ac:picMkLst>
        </pc:picChg>
      </pc:sldChg>
      <pc:sldChg chg="modSp add mod ord">
        <pc:chgData name="Sangeeth Sudhakaran" userId="aaa3e39d-898b-42dd-a94c-07596b44da74" providerId="ADAL" clId="{76E5E3ED-A168-43D9-BC0F-F2E0100FE75D}" dt="2023-03-20T09:13:13.377" v="28" actId="20577"/>
        <pc:sldMkLst>
          <pc:docMk/>
          <pc:sldMk cId="2493123348" sldId="269"/>
        </pc:sldMkLst>
        <pc:spChg chg="mod">
          <ac:chgData name="Sangeeth Sudhakaran" userId="aaa3e39d-898b-42dd-a94c-07596b44da74" providerId="ADAL" clId="{76E5E3ED-A168-43D9-BC0F-F2E0100FE75D}" dt="2023-03-20T09:13:13.377" v="28" actId="20577"/>
          <ac:spMkLst>
            <pc:docMk/>
            <pc:sldMk cId="2493123348" sldId="269"/>
            <ac:spMk id="4" creationId="{904D7667-5C11-25BC-D62D-F827B561B568}"/>
          </ac:spMkLst>
        </pc:spChg>
      </pc:sldChg>
      <pc:sldChg chg="delSp modSp add mod">
        <pc:chgData name="Sangeeth Sudhakaran" userId="aaa3e39d-898b-42dd-a94c-07596b44da74" providerId="ADAL" clId="{76E5E3ED-A168-43D9-BC0F-F2E0100FE75D}" dt="2023-03-20T09:40:44.518" v="713" actId="20577"/>
        <pc:sldMkLst>
          <pc:docMk/>
          <pc:sldMk cId="1798744655" sldId="270"/>
        </pc:sldMkLst>
        <pc:spChg chg="mod">
          <ac:chgData name="Sangeeth Sudhakaran" userId="aaa3e39d-898b-42dd-a94c-07596b44da74" providerId="ADAL" clId="{76E5E3ED-A168-43D9-BC0F-F2E0100FE75D}" dt="2023-03-20T09:40:44.518" v="713" actId="20577"/>
          <ac:spMkLst>
            <pc:docMk/>
            <pc:sldMk cId="1798744655" sldId="270"/>
            <ac:spMk id="3" creationId="{83AF9391-6BE8-41FA-0D91-1E0B055607EE}"/>
          </ac:spMkLst>
        </pc:spChg>
        <pc:spChg chg="mod">
          <ac:chgData name="Sangeeth Sudhakaran" userId="aaa3e39d-898b-42dd-a94c-07596b44da74" providerId="ADAL" clId="{76E5E3ED-A168-43D9-BC0F-F2E0100FE75D}" dt="2023-03-20T09:35:08.743" v="644" actId="20577"/>
          <ac:spMkLst>
            <pc:docMk/>
            <pc:sldMk cId="1798744655" sldId="270"/>
            <ac:spMk id="4" creationId="{A78E4509-5A39-AF9E-B569-628857E73056}"/>
          </ac:spMkLst>
        </pc:spChg>
        <pc:spChg chg="del">
          <ac:chgData name="Sangeeth Sudhakaran" userId="aaa3e39d-898b-42dd-a94c-07596b44da74" providerId="ADAL" clId="{76E5E3ED-A168-43D9-BC0F-F2E0100FE75D}" dt="2023-03-20T09:38:17.466" v="648" actId="478"/>
          <ac:spMkLst>
            <pc:docMk/>
            <pc:sldMk cId="1798744655" sldId="270"/>
            <ac:spMk id="6" creationId="{403BC81F-0B12-873B-B993-9121BA11C66C}"/>
          </ac:spMkLst>
        </pc:spChg>
        <pc:spChg chg="mod">
          <ac:chgData name="Sangeeth Sudhakaran" userId="aaa3e39d-898b-42dd-a94c-07596b44da74" providerId="ADAL" clId="{76E5E3ED-A168-43D9-BC0F-F2E0100FE75D}" dt="2023-03-20T09:37:27.479" v="645"/>
          <ac:spMkLst>
            <pc:docMk/>
            <pc:sldMk cId="1798744655" sldId="270"/>
            <ac:spMk id="30722" creationId="{C25DC482-24F8-1548-A70F-D202525212C0}"/>
          </ac:spMkLst>
        </pc:spChg>
      </pc:sldChg>
      <pc:sldChg chg="modSp add mod ord">
        <pc:chgData name="Sangeeth Sudhakaran" userId="aaa3e39d-898b-42dd-a94c-07596b44da74" providerId="ADAL" clId="{76E5E3ED-A168-43D9-BC0F-F2E0100FE75D}" dt="2023-03-20T10:05:40.526" v="790" actId="1036"/>
        <pc:sldMkLst>
          <pc:docMk/>
          <pc:sldMk cId="1342285699" sldId="271"/>
        </pc:sldMkLst>
        <pc:spChg chg="mod">
          <ac:chgData name="Sangeeth Sudhakaran" userId="aaa3e39d-898b-42dd-a94c-07596b44da74" providerId="ADAL" clId="{76E5E3ED-A168-43D9-BC0F-F2E0100FE75D}" dt="2023-03-20T10:05:35.112" v="780" actId="2710"/>
          <ac:spMkLst>
            <pc:docMk/>
            <pc:sldMk cId="1342285699" sldId="271"/>
            <ac:spMk id="3" creationId="{83AF9391-6BE8-41FA-0D91-1E0B055607EE}"/>
          </ac:spMkLst>
        </pc:spChg>
        <pc:spChg chg="mod">
          <ac:chgData name="Sangeeth Sudhakaran" userId="aaa3e39d-898b-42dd-a94c-07596b44da74" providerId="ADAL" clId="{76E5E3ED-A168-43D9-BC0F-F2E0100FE75D}" dt="2023-03-20T09:41:07.204" v="718" actId="20577"/>
          <ac:spMkLst>
            <pc:docMk/>
            <pc:sldMk cId="1342285699" sldId="271"/>
            <ac:spMk id="4" creationId="{A78E4509-5A39-AF9E-B569-628857E73056}"/>
          </ac:spMkLst>
        </pc:spChg>
        <pc:spChg chg="mod">
          <ac:chgData name="Sangeeth Sudhakaran" userId="aaa3e39d-898b-42dd-a94c-07596b44da74" providerId="ADAL" clId="{76E5E3ED-A168-43D9-BC0F-F2E0100FE75D}" dt="2023-03-20T10:05:40.526" v="790" actId="1036"/>
          <ac:spMkLst>
            <pc:docMk/>
            <pc:sldMk cId="1342285699" sldId="271"/>
            <ac:spMk id="6" creationId="{403BC81F-0B12-873B-B993-9121BA11C66C}"/>
          </ac:spMkLst>
        </pc:spChg>
        <pc:spChg chg="mod">
          <ac:chgData name="Sangeeth Sudhakaran" userId="aaa3e39d-898b-42dd-a94c-07596b44da74" providerId="ADAL" clId="{76E5E3ED-A168-43D9-BC0F-F2E0100FE75D}" dt="2023-03-20T10:01:24.121" v="719"/>
          <ac:spMkLst>
            <pc:docMk/>
            <pc:sldMk cId="1342285699" sldId="271"/>
            <ac:spMk id="30722" creationId="{C25DC482-24F8-1548-A70F-D202525212C0}"/>
          </ac:spMkLst>
        </pc:spChg>
      </pc:sldChg>
      <pc:sldChg chg="addSp delSp modSp add mod">
        <pc:chgData name="Sangeeth Sudhakaran" userId="aaa3e39d-898b-42dd-a94c-07596b44da74" providerId="ADAL" clId="{76E5E3ED-A168-43D9-BC0F-F2E0100FE75D}" dt="2023-03-20T10:08:12.909" v="819" actId="2710"/>
        <pc:sldMkLst>
          <pc:docMk/>
          <pc:sldMk cId="354134670" sldId="272"/>
        </pc:sldMkLst>
        <pc:spChg chg="add del mod">
          <ac:chgData name="Sangeeth Sudhakaran" userId="aaa3e39d-898b-42dd-a94c-07596b44da74" providerId="ADAL" clId="{76E5E3ED-A168-43D9-BC0F-F2E0100FE75D}" dt="2023-03-20T10:06:04.648" v="793" actId="478"/>
          <ac:spMkLst>
            <pc:docMk/>
            <pc:sldMk cId="354134670" sldId="272"/>
            <ac:spMk id="2" creationId="{9CC8D573-540F-6F21-A643-5A06FB030CE3}"/>
          </ac:spMkLst>
        </pc:spChg>
        <pc:spChg chg="mod">
          <ac:chgData name="Sangeeth Sudhakaran" userId="aaa3e39d-898b-42dd-a94c-07596b44da74" providerId="ADAL" clId="{76E5E3ED-A168-43D9-BC0F-F2E0100FE75D}" dt="2023-03-20T10:08:12.909" v="819" actId="2710"/>
          <ac:spMkLst>
            <pc:docMk/>
            <pc:sldMk cId="354134670" sldId="272"/>
            <ac:spMk id="3" creationId="{83AF9391-6BE8-41FA-0D91-1E0B055607EE}"/>
          </ac:spMkLst>
        </pc:spChg>
        <pc:spChg chg="mod">
          <ac:chgData name="Sangeeth Sudhakaran" userId="aaa3e39d-898b-42dd-a94c-07596b44da74" providerId="ADAL" clId="{76E5E3ED-A168-43D9-BC0F-F2E0100FE75D}" dt="2023-03-20T10:06:19.856" v="795" actId="20577"/>
          <ac:spMkLst>
            <pc:docMk/>
            <pc:sldMk cId="354134670" sldId="272"/>
            <ac:spMk id="4" creationId="{A78E4509-5A39-AF9E-B569-628857E73056}"/>
          </ac:spMkLst>
        </pc:spChg>
        <pc:spChg chg="mod">
          <ac:chgData name="Sangeeth Sudhakaran" userId="aaa3e39d-898b-42dd-a94c-07596b44da74" providerId="ADAL" clId="{76E5E3ED-A168-43D9-BC0F-F2E0100FE75D}" dt="2023-03-20T10:07:38.455" v="813" actId="1076"/>
          <ac:spMkLst>
            <pc:docMk/>
            <pc:sldMk cId="354134670" sldId="272"/>
            <ac:spMk id="6" creationId="{403BC81F-0B12-873B-B993-9121BA11C66C}"/>
          </ac:spMkLst>
        </pc:spChg>
        <pc:spChg chg="del">
          <ac:chgData name="Sangeeth Sudhakaran" userId="aaa3e39d-898b-42dd-a94c-07596b44da74" providerId="ADAL" clId="{76E5E3ED-A168-43D9-BC0F-F2E0100FE75D}" dt="2023-03-20T10:06:02.571" v="792" actId="478"/>
          <ac:spMkLst>
            <pc:docMk/>
            <pc:sldMk cId="354134670" sldId="272"/>
            <ac:spMk id="30722" creationId="{C25DC482-24F8-1548-A70F-D202525212C0}"/>
          </ac:spMkLst>
        </pc:spChg>
      </pc:sldChg>
      <pc:sldChg chg="addSp delSp modSp add mod ord">
        <pc:chgData name="Sangeeth Sudhakaran" userId="aaa3e39d-898b-42dd-a94c-07596b44da74" providerId="ADAL" clId="{76E5E3ED-A168-43D9-BC0F-F2E0100FE75D}" dt="2023-03-21T04:34:08.993" v="850" actId="1036"/>
        <pc:sldMkLst>
          <pc:docMk/>
          <pc:sldMk cId="2098880509" sldId="273"/>
        </pc:sldMkLst>
        <pc:spChg chg="mod">
          <ac:chgData name="Sangeeth Sudhakaran" userId="aaa3e39d-898b-42dd-a94c-07596b44da74" providerId="ADAL" clId="{76E5E3ED-A168-43D9-BC0F-F2E0100FE75D}" dt="2023-03-21T04:34:03.338" v="847" actId="20577"/>
          <ac:spMkLst>
            <pc:docMk/>
            <pc:sldMk cId="2098880509" sldId="273"/>
            <ac:spMk id="3" creationId="{83AF9391-6BE8-41FA-0D91-1E0B055607EE}"/>
          </ac:spMkLst>
        </pc:spChg>
        <pc:spChg chg="mod">
          <ac:chgData name="Sangeeth Sudhakaran" userId="aaa3e39d-898b-42dd-a94c-07596b44da74" providerId="ADAL" clId="{76E5E3ED-A168-43D9-BC0F-F2E0100FE75D}" dt="2023-03-20T10:10:15.866" v="823" actId="20577"/>
          <ac:spMkLst>
            <pc:docMk/>
            <pc:sldMk cId="2098880509" sldId="273"/>
            <ac:spMk id="4" creationId="{A78E4509-5A39-AF9E-B569-628857E73056}"/>
          </ac:spMkLst>
        </pc:spChg>
        <pc:spChg chg="del">
          <ac:chgData name="Sangeeth Sudhakaran" userId="aaa3e39d-898b-42dd-a94c-07596b44da74" providerId="ADAL" clId="{76E5E3ED-A168-43D9-BC0F-F2E0100FE75D}" dt="2023-03-21T04:32:22.340" v="831" actId="478"/>
          <ac:spMkLst>
            <pc:docMk/>
            <pc:sldMk cId="2098880509" sldId="273"/>
            <ac:spMk id="6" creationId="{403BC81F-0B12-873B-B993-9121BA11C66C}"/>
          </ac:spMkLst>
        </pc:spChg>
        <pc:spChg chg="mod">
          <ac:chgData name="Sangeeth Sudhakaran" userId="aaa3e39d-898b-42dd-a94c-07596b44da74" providerId="ADAL" clId="{76E5E3ED-A168-43D9-BC0F-F2E0100FE75D}" dt="2023-03-20T10:10:37.349" v="824"/>
          <ac:spMkLst>
            <pc:docMk/>
            <pc:sldMk cId="2098880509" sldId="273"/>
            <ac:spMk id="30722" creationId="{C25DC482-24F8-1548-A70F-D202525212C0}"/>
          </ac:spMkLst>
        </pc:spChg>
        <pc:picChg chg="add mod">
          <ac:chgData name="Sangeeth Sudhakaran" userId="aaa3e39d-898b-42dd-a94c-07596b44da74" providerId="ADAL" clId="{76E5E3ED-A168-43D9-BC0F-F2E0100FE75D}" dt="2023-03-21T04:34:08.993" v="850" actId="1036"/>
          <ac:picMkLst>
            <pc:docMk/>
            <pc:sldMk cId="2098880509" sldId="273"/>
            <ac:picMk id="7" creationId="{A3D94875-C1AC-0D36-543B-ED56CF775E22}"/>
          </ac:picMkLst>
        </pc:picChg>
      </pc:sldChg>
      <pc:sldChg chg="add del">
        <pc:chgData name="Sangeeth Sudhakaran" userId="aaa3e39d-898b-42dd-a94c-07596b44da74" providerId="ADAL" clId="{76E5E3ED-A168-43D9-BC0F-F2E0100FE75D}" dt="2023-03-21T04:33:17.053" v="836" actId="2890"/>
        <pc:sldMkLst>
          <pc:docMk/>
          <pc:sldMk cId="1660947508" sldId="274"/>
        </pc:sldMkLst>
      </pc:sldChg>
      <pc:sldChg chg="delSp modSp add mod">
        <pc:chgData name="Sangeeth Sudhakaran" userId="aaa3e39d-898b-42dd-a94c-07596b44da74" providerId="ADAL" clId="{76E5E3ED-A168-43D9-BC0F-F2E0100FE75D}" dt="2023-03-21T04:59:43.579" v="863" actId="2710"/>
        <pc:sldMkLst>
          <pc:docMk/>
          <pc:sldMk cId="4098155954" sldId="274"/>
        </pc:sldMkLst>
        <pc:spChg chg="mod">
          <ac:chgData name="Sangeeth Sudhakaran" userId="aaa3e39d-898b-42dd-a94c-07596b44da74" providerId="ADAL" clId="{76E5E3ED-A168-43D9-BC0F-F2E0100FE75D}" dt="2023-03-21T04:59:43.579" v="863" actId="2710"/>
          <ac:spMkLst>
            <pc:docMk/>
            <pc:sldMk cId="4098155954" sldId="274"/>
            <ac:spMk id="3" creationId="{83AF9391-6BE8-41FA-0D91-1E0B055607EE}"/>
          </ac:spMkLst>
        </pc:spChg>
        <pc:spChg chg="mod">
          <ac:chgData name="Sangeeth Sudhakaran" userId="aaa3e39d-898b-42dd-a94c-07596b44da74" providerId="ADAL" clId="{76E5E3ED-A168-43D9-BC0F-F2E0100FE75D}" dt="2023-03-21T04:58:12.793" v="852" actId="20577"/>
          <ac:spMkLst>
            <pc:docMk/>
            <pc:sldMk cId="4098155954" sldId="274"/>
            <ac:spMk id="4" creationId="{A78E4509-5A39-AF9E-B569-628857E73056}"/>
          </ac:spMkLst>
        </pc:spChg>
        <pc:spChg chg="mod">
          <ac:chgData name="Sangeeth Sudhakaran" userId="aaa3e39d-898b-42dd-a94c-07596b44da74" providerId="ADAL" clId="{76E5E3ED-A168-43D9-BC0F-F2E0100FE75D}" dt="2023-03-21T04:58:41.306" v="859"/>
          <ac:spMkLst>
            <pc:docMk/>
            <pc:sldMk cId="4098155954" sldId="274"/>
            <ac:spMk id="30722" creationId="{C25DC482-24F8-1548-A70F-D202525212C0}"/>
          </ac:spMkLst>
        </pc:spChg>
        <pc:picChg chg="del mod">
          <ac:chgData name="Sangeeth Sudhakaran" userId="aaa3e39d-898b-42dd-a94c-07596b44da74" providerId="ADAL" clId="{76E5E3ED-A168-43D9-BC0F-F2E0100FE75D}" dt="2023-03-21T04:59:33.063" v="862" actId="478"/>
          <ac:picMkLst>
            <pc:docMk/>
            <pc:sldMk cId="4098155954" sldId="274"/>
            <ac:picMk id="7" creationId="{A3D94875-C1AC-0D36-543B-ED56CF775E22}"/>
          </ac:picMkLst>
        </pc:picChg>
      </pc:sldChg>
      <pc:sldChg chg="addSp delSp modSp add mod">
        <pc:chgData name="Sangeeth Sudhakaran" userId="aaa3e39d-898b-42dd-a94c-07596b44da74" providerId="ADAL" clId="{76E5E3ED-A168-43D9-BC0F-F2E0100FE75D}" dt="2023-03-23T04:20:16.776" v="887" actId="1036"/>
        <pc:sldMkLst>
          <pc:docMk/>
          <pc:sldMk cId="3880874800" sldId="275"/>
        </pc:sldMkLst>
        <pc:spChg chg="add del mod">
          <ac:chgData name="Sangeeth Sudhakaran" userId="aaa3e39d-898b-42dd-a94c-07596b44da74" providerId="ADAL" clId="{76E5E3ED-A168-43D9-BC0F-F2E0100FE75D}" dt="2023-03-23T04:16:11.645" v="870" actId="478"/>
          <ac:spMkLst>
            <pc:docMk/>
            <pc:sldMk cId="3880874800" sldId="275"/>
            <ac:spMk id="2" creationId="{EB1CB84D-06DC-8305-DFE3-83DF8579B512}"/>
          </ac:spMkLst>
        </pc:spChg>
        <pc:spChg chg="del mod">
          <ac:chgData name="Sangeeth Sudhakaran" userId="aaa3e39d-898b-42dd-a94c-07596b44da74" providerId="ADAL" clId="{76E5E3ED-A168-43D9-BC0F-F2E0100FE75D}" dt="2023-03-23T04:16:05.716" v="869"/>
          <ac:spMkLst>
            <pc:docMk/>
            <pc:sldMk cId="3880874800" sldId="275"/>
            <ac:spMk id="3" creationId="{83AF9391-6BE8-41FA-0D91-1E0B055607EE}"/>
          </ac:spMkLst>
        </pc:spChg>
        <pc:spChg chg="mod">
          <ac:chgData name="Sangeeth Sudhakaran" userId="aaa3e39d-898b-42dd-a94c-07596b44da74" providerId="ADAL" clId="{76E5E3ED-A168-43D9-BC0F-F2E0100FE75D}" dt="2023-03-23T04:15:56.792" v="865" actId="20577"/>
          <ac:spMkLst>
            <pc:docMk/>
            <pc:sldMk cId="3880874800" sldId="275"/>
            <ac:spMk id="4" creationId="{A78E4509-5A39-AF9E-B569-628857E73056}"/>
          </ac:spMkLst>
        </pc:spChg>
        <pc:spChg chg="del">
          <ac:chgData name="Sangeeth Sudhakaran" userId="aaa3e39d-898b-42dd-a94c-07596b44da74" providerId="ADAL" clId="{76E5E3ED-A168-43D9-BC0F-F2E0100FE75D}" dt="2023-03-23T04:16:05.716" v="867" actId="478"/>
          <ac:spMkLst>
            <pc:docMk/>
            <pc:sldMk cId="3880874800" sldId="275"/>
            <ac:spMk id="30722" creationId="{C25DC482-24F8-1548-A70F-D202525212C0}"/>
          </ac:spMkLst>
        </pc:spChg>
        <pc:picChg chg="add del mod">
          <ac:chgData name="Sangeeth Sudhakaran" userId="aaa3e39d-898b-42dd-a94c-07596b44da74" providerId="ADAL" clId="{76E5E3ED-A168-43D9-BC0F-F2E0100FE75D}" dt="2023-03-23T04:18:50.408" v="875" actId="478"/>
          <ac:picMkLst>
            <pc:docMk/>
            <pc:sldMk cId="3880874800" sldId="275"/>
            <ac:picMk id="7" creationId="{D3BFC5A3-F168-EE01-0E4F-3E404845358D}"/>
          </ac:picMkLst>
        </pc:picChg>
        <pc:picChg chg="add mod">
          <ac:chgData name="Sangeeth Sudhakaran" userId="aaa3e39d-898b-42dd-a94c-07596b44da74" providerId="ADAL" clId="{76E5E3ED-A168-43D9-BC0F-F2E0100FE75D}" dt="2023-03-23T04:20:16.776" v="887" actId="1036"/>
          <ac:picMkLst>
            <pc:docMk/>
            <pc:sldMk cId="3880874800" sldId="275"/>
            <ac:picMk id="9" creationId="{39E1850A-C6F7-5745-D4F9-0A94FD4F6A5C}"/>
          </ac:picMkLst>
        </pc:picChg>
      </pc:sldChg>
    </pc:docChg>
  </pc:docChgLst>
  <pc:docChgLst>
    <pc:chgData name="Sangeeth Sudhakaran" userId="aaa3e39d-898b-42dd-a94c-07596b44da74" providerId="ADAL" clId="{63076CD5-E9E3-42DF-A990-6E0CEFC0C8E3}"/>
    <pc:docChg chg="undo custSel addSld delSld modSld sldOrd">
      <pc:chgData name="Sangeeth Sudhakaran" userId="aaa3e39d-898b-42dd-a94c-07596b44da74" providerId="ADAL" clId="{63076CD5-E9E3-42DF-A990-6E0CEFC0C8E3}" dt="2023-03-28T06:16:30.121" v="56" actId="1035"/>
      <pc:docMkLst>
        <pc:docMk/>
      </pc:docMkLst>
      <pc:sldChg chg="modSp mod">
        <pc:chgData name="Sangeeth Sudhakaran" userId="aaa3e39d-898b-42dd-a94c-07596b44da74" providerId="ADAL" clId="{63076CD5-E9E3-42DF-A990-6E0CEFC0C8E3}" dt="2023-03-28T06:06:24.624" v="44" actId="313"/>
        <pc:sldMkLst>
          <pc:docMk/>
          <pc:sldMk cId="0" sldId="267"/>
        </pc:sldMkLst>
        <pc:spChg chg="mod">
          <ac:chgData name="Sangeeth Sudhakaran" userId="aaa3e39d-898b-42dd-a94c-07596b44da74" providerId="ADAL" clId="{63076CD5-E9E3-42DF-A990-6E0CEFC0C8E3}" dt="2023-03-28T06:06:24.624" v="44" actId="313"/>
          <ac:spMkLst>
            <pc:docMk/>
            <pc:sldMk cId="0" sldId="267"/>
            <ac:spMk id="3" creationId="{83AF9391-6BE8-41FA-0D91-1E0B055607EE}"/>
          </ac:spMkLst>
        </pc:spChg>
      </pc:sldChg>
      <pc:sldChg chg="del">
        <pc:chgData name="Sangeeth Sudhakaran" userId="aaa3e39d-898b-42dd-a94c-07596b44da74" providerId="ADAL" clId="{63076CD5-E9E3-42DF-A990-6E0CEFC0C8E3}" dt="2023-03-28T04:27:54.070" v="17" actId="2696"/>
        <pc:sldMkLst>
          <pc:docMk/>
          <pc:sldMk cId="2493123348" sldId="269"/>
        </pc:sldMkLst>
      </pc:sldChg>
      <pc:sldChg chg="addSp delSp modSp mod">
        <pc:chgData name="Sangeeth Sudhakaran" userId="aaa3e39d-898b-42dd-a94c-07596b44da74" providerId="ADAL" clId="{63076CD5-E9E3-42DF-A990-6E0CEFC0C8E3}" dt="2023-03-28T06:15:03.413" v="52" actId="14100"/>
        <pc:sldMkLst>
          <pc:docMk/>
          <pc:sldMk cId="3880874800" sldId="275"/>
        </pc:sldMkLst>
        <pc:picChg chg="add mod">
          <ac:chgData name="Sangeeth Sudhakaran" userId="aaa3e39d-898b-42dd-a94c-07596b44da74" providerId="ADAL" clId="{63076CD5-E9E3-42DF-A990-6E0CEFC0C8E3}" dt="2023-03-28T06:15:03.413" v="52" actId="14100"/>
          <ac:picMkLst>
            <pc:docMk/>
            <pc:sldMk cId="3880874800" sldId="275"/>
            <ac:picMk id="3" creationId="{66AEA954-E033-556B-3733-6A6E3A03BB30}"/>
          </ac:picMkLst>
        </pc:picChg>
        <pc:picChg chg="del">
          <ac:chgData name="Sangeeth Sudhakaran" userId="aaa3e39d-898b-42dd-a94c-07596b44da74" providerId="ADAL" clId="{63076CD5-E9E3-42DF-A990-6E0CEFC0C8E3}" dt="2023-03-28T06:14:55.234" v="49" actId="478"/>
          <ac:picMkLst>
            <pc:docMk/>
            <pc:sldMk cId="3880874800" sldId="275"/>
            <ac:picMk id="9" creationId="{39E1850A-C6F7-5745-D4F9-0A94FD4F6A5C}"/>
          </ac:picMkLst>
        </pc:picChg>
      </pc:sldChg>
      <pc:sldChg chg="modSp mod">
        <pc:chgData name="Sangeeth Sudhakaran" userId="aaa3e39d-898b-42dd-a94c-07596b44da74" providerId="ADAL" clId="{63076CD5-E9E3-42DF-A990-6E0CEFC0C8E3}" dt="2023-03-28T06:16:30.121" v="56" actId="1035"/>
        <pc:sldMkLst>
          <pc:docMk/>
          <pc:sldMk cId="180389812" sldId="276"/>
        </pc:sldMkLst>
        <pc:spChg chg="mod">
          <ac:chgData name="Sangeeth Sudhakaran" userId="aaa3e39d-898b-42dd-a94c-07596b44da74" providerId="ADAL" clId="{63076CD5-E9E3-42DF-A990-6E0CEFC0C8E3}" dt="2023-03-28T06:16:30.121" v="56" actId="1035"/>
          <ac:spMkLst>
            <pc:docMk/>
            <pc:sldMk cId="180389812" sldId="276"/>
            <ac:spMk id="3" creationId="{83AF9391-6BE8-41FA-0D91-1E0B055607EE}"/>
          </ac:spMkLst>
        </pc:spChg>
        <pc:spChg chg="mod">
          <ac:chgData name="Sangeeth Sudhakaran" userId="aaa3e39d-898b-42dd-a94c-07596b44da74" providerId="ADAL" clId="{63076CD5-E9E3-42DF-A990-6E0CEFC0C8E3}" dt="2023-03-28T06:11:55.054" v="48" actId="20577"/>
          <ac:spMkLst>
            <pc:docMk/>
            <pc:sldMk cId="180389812" sldId="276"/>
            <ac:spMk id="30722" creationId="{C25DC482-24F8-1548-A70F-D202525212C0}"/>
          </ac:spMkLst>
        </pc:spChg>
      </pc:sldChg>
      <pc:sldChg chg="add">
        <pc:chgData name="Sangeeth Sudhakaran" userId="aaa3e39d-898b-42dd-a94c-07596b44da74" providerId="ADAL" clId="{63076CD5-E9E3-42DF-A990-6E0CEFC0C8E3}" dt="2023-03-28T04:27:43.241" v="16" actId="2890"/>
        <pc:sldMkLst>
          <pc:docMk/>
          <pc:sldMk cId="2973356445" sldId="277"/>
        </pc:sldMkLst>
      </pc:sldChg>
      <pc:sldChg chg="addSp delSp modSp add mod ord">
        <pc:chgData name="Sangeeth Sudhakaran" userId="aaa3e39d-898b-42dd-a94c-07596b44da74" providerId="ADAL" clId="{63076CD5-E9E3-42DF-A990-6E0CEFC0C8E3}" dt="2023-03-28T04:32:46.538" v="30" actId="1076"/>
        <pc:sldMkLst>
          <pc:docMk/>
          <pc:sldMk cId="3959667714" sldId="278"/>
        </pc:sldMkLst>
        <pc:spChg chg="add del">
          <ac:chgData name="Sangeeth Sudhakaran" userId="aaa3e39d-898b-42dd-a94c-07596b44da74" providerId="ADAL" clId="{63076CD5-E9E3-42DF-A990-6E0CEFC0C8E3}" dt="2023-03-28T04:32:25.898" v="26" actId="22"/>
          <ac:spMkLst>
            <pc:docMk/>
            <pc:sldMk cId="3959667714" sldId="278"/>
            <ac:spMk id="3" creationId="{07F848B7-DDBC-BE2B-6D20-95823D043A7F}"/>
          </ac:spMkLst>
        </pc:spChg>
        <pc:spChg chg="mod">
          <ac:chgData name="Sangeeth Sudhakaran" userId="aaa3e39d-898b-42dd-a94c-07596b44da74" providerId="ADAL" clId="{63076CD5-E9E3-42DF-A990-6E0CEFC0C8E3}" dt="2023-03-28T04:28:09.016" v="22" actId="20577"/>
          <ac:spMkLst>
            <pc:docMk/>
            <pc:sldMk cId="3959667714" sldId="278"/>
            <ac:spMk id="4" creationId="{A78E4509-5A39-AF9E-B569-628857E73056}"/>
          </ac:spMkLst>
        </pc:spChg>
        <pc:picChg chg="add mod">
          <ac:chgData name="Sangeeth Sudhakaran" userId="aaa3e39d-898b-42dd-a94c-07596b44da74" providerId="ADAL" clId="{63076CD5-E9E3-42DF-A990-6E0CEFC0C8E3}" dt="2023-03-28T04:32:46.538" v="30" actId="1076"/>
          <ac:picMkLst>
            <pc:docMk/>
            <pc:sldMk cId="3959667714" sldId="278"/>
            <ac:picMk id="7" creationId="{85F53DE4-B9CB-E722-CAAA-B85DB93027EE}"/>
          </ac:picMkLst>
        </pc:picChg>
        <pc:picChg chg="del mod">
          <ac:chgData name="Sangeeth Sudhakaran" userId="aaa3e39d-898b-42dd-a94c-07596b44da74" providerId="ADAL" clId="{63076CD5-E9E3-42DF-A990-6E0CEFC0C8E3}" dt="2023-03-28T04:28:25.034" v="24" actId="478"/>
          <ac:picMkLst>
            <pc:docMk/>
            <pc:sldMk cId="3959667714" sldId="278"/>
            <ac:picMk id="9" creationId="{39E1850A-C6F7-5745-D4F9-0A94FD4F6A5C}"/>
          </ac:picMkLst>
        </pc:picChg>
      </pc:sldChg>
      <pc:sldChg chg="addSp delSp modSp add mod">
        <pc:chgData name="Sangeeth Sudhakaran" userId="aaa3e39d-898b-42dd-a94c-07596b44da74" providerId="ADAL" clId="{63076CD5-E9E3-42DF-A990-6E0CEFC0C8E3}" dt="2023-03-28T04:35:01.533" v="40" actId="1076"/>
        <pc:sldMkLst>
          <pc:docMk/>
          <pc:sldMk cId="1238057865" sldId="279"/>
        </pc:sldMkLst>
        <pc:spChg chg="mod">
          <ac:chgData name="Sangeeth Sudhakaran" userId="aaa3e39d-898b-42dd-a94c-07596b44da74" providerId="ADAL" clId="{63076CD5-E9E3-42DF-A990-6E0CEFC0C8E3}" dt="2023-03-28T04:33:03.001" v="34" actId="20577"/>
          <ac:spMkLst>
            <pc:docMk/>
            <pc:sldMk cId="1238057865" sldId="279"/>
            <ac:spMk id="4" creationId="{A78E4509-5A39-AF9E-B569-628857E73056}"/>
          </ac:spMkLst>
        </pc:spChg>
        <pc:picChg chg="add mod">
          <ac:chgData name="Sangeeth Sudhakaran" userId="aaa3e39d-898b-42dd-a94c-07596b44da74" providerId="ADAL" clId="{63076CD5-E9E3-42DF-A990-6E0CEFC0C8E3}" dt="2023-03-28T04:35:01.533" v="40" actId="1076"/>
          <ac:picMkLst>
            <pc:docMk/>
            <pc:sldMk cId="1238057865" sldId="279"/>
            <ac:picMk id="3" creationId="{197EECCE-1F8D-778F-E7C7-592A528D8FDD}"/>
          </ac:picMkLst>
        </pc:picChg>
        <pc:picChg chg="del">
          <ac:chgData name="Sangeeth Sudhakaran" userId="aaa3e39d-898b-42dd-a94c-07596b44da74" providerId="ADAL" clId="{63076CD5-E9E3-42DF-A990-6E0CEFC0C8E3}" dt="2023-03-28T04:33:05.382" v="35" actId="478"/>
          <ac:picMkLst>
            <pc:docMk/>
            <pc:sldMk cId="1238057865" sldId="279"/>
            <ac:picMk id="7" creationId="{85F53DE4-B9CB-E722-CAAA-B85DB93027EE}"/>
          </ac:picMkLst>
        </pc:picChg>
      </pc:sldChg>
    </pc:docChg>
  </pc:docChgLst>
  <pc:docChgLst>
    <pc:chgData name="Shanavas Amanulla" userId="S::shanavas.amanulla@marlabs.com::1dd78ae5-23b7-4878-ba1f-097cec0a1c51" providerId="AD" clId="Web-{6A436251-EDF7-4F57-8F59-2A514BD8118F}"/>
    <pc:docChg chg="delSld">
      <pc:chgData name="Shanavas Amanulla" userId="S::shanavas.amanulla@marlabs.com::1dd78ae5-23b7-4878-ba1f-097cec0a1c51" providerId="AD" clId="Web-{6A436251-EDF7-4F57-8F59-2A514BD8118F}" dt="2023-03-28T05:19:04.746" v="1"/>
      <pc:docMkLst>
        <pc:docMk/>
      </pc:docMkLst>
      <pc:sldChg chg="del">
        <pc:chgData name="Shanavas Amanulla" userId="S::shanavas.amanulla@marlabs.com::1dd78ae5-23b7-4878-ba1f-097cec0a1c51" providerId="AD" clId="Web-{6A436251-EDF7-4F57-8F59-2A514BD8118F}" dt="2023-03-28T05:19:04.574" v="0"/>
        <pc:sldMkLst>
          <pc:docMk/>
          <pc:sldMk cId="2973356445" sldId="277"/>
        </pc:sldMkLst>
      </pc:sldChg>
      <pc:sldChg chg="del">
        <pc:chgData name="Shanavas Amanulla" userId="S::shanavas.amanulla@marlabs.com::1dd78ae5-23b7-4878-ba1f-097cec0a1c51" providerId="AD" clId="Web-{6A436251-EDF7-4F57-8F59-2A514BD8118F}" dt="2023-03-28T05:19:04.746" v="1"/>
        <pc:sldMkLst>
          <pc:docMk/>
          <pc:sldMk cId="1238057865" sldId="279"/>
        </pc:sldMkLst>
      </pc:sldChg>
    </pc:docChg>
  </pc:docChgLst>
  <pc:docChgLst>
    <pc:chgData name="Sangeeth" userId="aaa3e39d-898b-42dd-a94c-07596b44da74" providerId="ADAL" clId="{76E5E3ED-A168-43D9-BC0F-F2E0100FE75D}"/>
    <pc:docChg chg="addSld modSld sldOrd">
      <pc:chgData name="Sangeeth" userId="aaa3e39d-898b-42dd-a94c-07596b44da74" providerId="ADAL" clId="{76E5E3ED-A168-43D9-BC0F-F2E0100FE75D}" dt="2023-03-23T04:29:33.444" v="7" actId="2710"/>
      <pc:docMkLst>
        <pc:docMk/>
      </pc:docMkLst>
      <pc:sldChg chg="modSp mod">
        <pc:chgData name="Sangeeth" userId="aaa3e39d-898b-42dd-a94c-07596b44da74" providerId="ADAL" clId="{76E5E3ED-A168-43D9-BC0F-F2E0100FE75D}" dt="2023-03-23T04:29:33.444" v="7" actId="2710"/>
        <pc:sldMkLst>
          <pc:docMk/>
          <pc:sldMk cId="4098155954" sldId="274"/>
        </pc:sldMkLst>
        <pc:spChg chg="mod">
          <ac:chgData name="Sangeeth" userId="aaa3e39d-898b-42dd-a94c-07596b44da74" providerId="ADAL" clId="{76E5E3ED-A168-43D9-BC0F-F2E0100FE75D}" dt="2023-03-23T04:29:33.444" v="7" actId="2710"/>
          <ac:spMkLst>
            <pc:docMk/>
            <pc:sldMk cId="4098155954" sldId="274"/>
            <ac:spMk id="3" creationId="{83AF9391-6BE8-41FA-0D91-1E0B055607EE}"/>
          </ac:spMkLst>
        </pc:spChg>
      </pc:sldChg>
      <pc:sldChg chg="modSp add mod ord">
        <pc:chgData name="Sangeeth" userId="aaa3e39d-898b-42dd-a94c-07596b44da74" providerId="ADAL" clId="{76E5E3ED-A168-43D9-BC0F-F2E0100FE75D}" dt="2023-03-23T04:29:17.119" v="5" actId="2710"/>
        <pc:sldMkLst>
          <pc:docMk/>
          <pc:sldMk cId="180389812" sldId="276"/>
        </pc:sldMkLst>
        <pc:spChg chg="mod">
          <ac:chgData name="Sangeeth" userId="aaa3e39d-898b-42dd-a94c-07596b44da74" providerId="ADAL" clId="{76E5E3ED-A168-43D9-BC0F-F2E0100FE75D}" dt="2023-03-23T04:29:17.119" v="5" actId="2710"/>
          <ac:spMkLst>
            <pc:docMk/>
            <pc:sldMk cId="180389812" sldId="276"/>
            <ac:spMk id="3" creationId="{83AF9391-6BE8-41FA-0D91-1E0B055607EE}"/>
          </ac:spMkLst>
        </pc:spChg>
        <pc:spChg chg="mod">
          <ac:chgData name="Sangeeth" userId="aaa3e39d-898b-42dd-a94c-07596b44da74" providerId="ADAL" clId="{76E5E3ED-A168-43D9-BC0F-F2E0100FE75D}" dt="2023-03-23T04:25:35.208" v="3" actId="20577"/>
          <ac:spMkLst>
            <pc:docMk/>
            <pc:sldMk cId="180389812" sldId="276"/>
            <ac:spMk id="4" creationId="{A78E4509-5A39-AF9E-B569-628857E7305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2E7044-5B15-FA4C-9782-C6B151F1EB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AA53036-4AE1-7E49-97D2-94AA00F6E75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E51AFBC-6736-F84E-B01E-5F0EB7AD03D0}" type="datetimeFigureOut">
              <a:rPr lang="en-US"/>
              <a:pPr>
                <a:defRPr/>
              </a:pPr>
              <a:t>3/28/2023</a:t>
            </a:fld>
            <a:endParaRPr lang="en-US"/>
          </a:p>
        </p:txBody>
      </p:sp>
      <p:sp>
        <p:nvSpPr>
          <p:cNvPr id="4" name="Slide Image Placeholder 3">
            <a:extLst>
              <a:ext uri="{FF2B5EF4-FFF2-40B4-BE49-F238E27FC236}">
                <a16:creationId xmlns:a16="http://schemas.microsoft.com/office/drawing/2014/main" id="{55C5920D-E95B-1B46-A8F5-40BB1238926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11DE339-DD0D-2F48-A65E-308B602EA97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D9DED5C-BFE0-1546-AA70-83FF5B68527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4B0BEBCA-E264-5B4B-A376-4233BDA63C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CC06776-B046-B547-9777-FBDFF889AFA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1</a:t>
            </a:fld>
            <a:endParaRPr lang="en-US" altLang="en-US"/>
          </a:p>
        </p:txBody>
      </p:sp>
    </p:spTree>
    <p:extLst>
      <p:ext uri="{BB962C8B-B14F-4D97-AF65-F5344CB8AC3E}">
        <p14:creationId xmlns:p14="http://schemas.microsoft.com/office/powerpoint/2010/main" val="193531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10</a:t>
            </a:fld>
            <a:endParaRPr lang="en-US" altLang="en-US"/>
          </a:p>
        </p:txBody>
      </p:sp>
    </p:spTree>
    <p:extLst>
      <p:ext uri="{BB962C8B-B14F-4D97-AF65-F5344CB8AC3E}">
        <p14:creationId xmlns:p14="http://schemas.microsoft.com/office/powerpoint/2010/main" val="4194940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3</a:t>
            </a:fld>
            <a:endParaRPr lang="en-US" altLang="en-US"/>
          </a:p>
        </p:txBody>
      </p:sp>
    </p:spTree>
    <p:extLst>
      <p:ext uri="{BB962C8B-B14F-4D97-AF65-F5344CB8AC3E}">
        <p14:creationId xmlns:p14="http://schemas.microsoft.com/office/powerpoint/2010/main" val="871877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4</a:t>
            </a:fld>
            <a:endParaRPr lang="en-US" altLang="en-US"/>
          </a:p>
        </p:txBody>
      </p:sp>
    </p:spTree>
    <p:extLst>
      <p:ext uri="{BB962C8B-B14F-4D97-AF65-F5344CB8AC3E}">
        <p14:creationId xmlns:p14="http://schemas.microsoft.com/office/powerpoint/2010/main" val="65717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5</a:t>
            </a:fld>
            <a:endParaRPr lang="en-US" altLang="en-US"/>
          </a:p>
        </p:txBody>
      </p:sp>
    </p:spTree>
    <p:extLst>
      <p:ext uri="{BB962C8B-B14F-4D97-AF65-F5344CB8AC3E}">
        <p14:creationId xmlns:p14="http://schemas.microsoft.com/office/powerpoint/2010/main" val="95191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6</a:t>
            </a:fld>
            <a:endParaRPr lang="en-US" altLang="en-US"/>
          </a:p>
        </p:txBody>
      </p:sp>
    </p:spTree>
    <p:extLst>
      <p:ext uri="{BB962C8B-B14F-4D97-AF65-F5344CB8AC3E}">
        <p14:creationId xmlns:p14="http://schemas.microsoft.com/office/powerpoint/2010/main" val="1328811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7</a:t>
            </a:fld>
            <a:endParaRPr lang="en-US" altLang="en-US"/>
          </a:p>
        </p:txBody>
      </p:sp>
    </p:spTree>
    <p:extLst>
      <p:ext uri="{BB962C8B-B14F-4D97-AF65-F5344CB8AC3E}">
        <p14:creationId xmlns:p14="http://schemas.microsoft.com/office/powerpoint/2010/main" val="274164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8</a:t>
            </a:fld>
            <a:endParaRPr lang="en-US" altLang="en-US"/>
          </a:p>
        </p:txBody>
      </p:sp>
    </p:spTree>
    <p:extLst>
      <p:ext uri="{BB962C8B-B14F-4D97-AF65-F5344CB8AC3E}">
        <p14:creationId xmlns:p14="http://schemas.microsoft.com/office/powerpoint/2010/main" val="1382829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9</a:t>
            </a:fld>
            <a:endParaRPr lang="en-US" altLang="en-US"/>
          </a:p>
        </p:txBody>
      </p:sp>
    </p:spTree>
    <p:extLst>
      <p:ext uri="{BB962C8B-B14F-4D97-AF65-F5344CB8AC3E}">
        <p14:creationId xmlns:p14="http://schemas.microsoft.com/office/powerpoint/2010/main" val="4140875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AC31F-52A9-C448-A1DF-63E7D0E17D56}"/>
              </a:ext>
            </a:extLst>
          </p:cNvPr>
          <p:cNvSpPr/>
          <p:nvPr userDrawn="1"/>
        </p:nvSpPr>
        <p:spPr>
          <a:xfrm>
            <a:off x="398463" y="381000"/>
            <a:ext cx="114300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5633"/>
            <a:ext cx="11125200" cy="584789"/>
          </a:xfrm>
        </p:spPr>
        <p:txBody>
          <a:bodyPr>
            <a:noAutofit/>
          </a:bodyPr>
          <a:lstStyle>
            <a:lvl1pPr marL="228600" algn="l">
              <a:defRPr sz="4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 y="1635053"/>
            <a:ext cx="9547725" cy="841248"/>
          </a:xfrm>
          <a:solidFill>
            <a:schemeClr val="tx1"/>
          </a:solidFill>
          <a:ln>
            <a:noFill/>
          </a:ln>
        </p:spPr>
        <p:txBody>
          <a:bodyPr anchor="ctr">
            <a:noAutofit/>
          </a:bodyPr>
          <a:lstStyle>
            <a:lvl1pPr marL="640080" indent="0" algn="l">
              <a:buNone/>
              <a:defRPr sz="2800" i="0">
                <a:solidFill>
                  <a:schemeClr val="bg1"/>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062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ge Title 4 Slide">
    <p:bg>
      <p:bgPr>
        <a:blipFill>
          <a:blip r:embed="rId2"/>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356540-5534-654B-8100-E89AC29DF686}"/>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790507" y="490967"/>
            <a:ext cx="10540101" cy="1211047"/>
          </a:xfrm>
        </p:spPr>
        <p:txBody>
          <a:bodyPr>
            <a:noAutofit/>
          </a:bodyPr>
          <a:lstStyle>
            <a:lvl1pPr marL="0" algn="ctr">
              <a:defRPr sz="57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896643" y="2160676"/>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4" name="Text Placeholder 9"/>
          <p:cNvSpPr>
            <a:spLocks noGrp="1"/>
          </p:cNvSpPr>
          <p:nvPr>
            <p:ph type="body" sz="quarter" idx="22"/>
          </p:nvPr>
        </p:nvSpPr>
        <p:spPr>
          <a:xfrm>
            <a:off x="1896643" y="3557015"/>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5" name="Text Placeholder 9"/>
          <p:cNvSpPr>
            <a:spLocks noGrp="1"/>
          </p:cNvSpPr>
          <p:nvPr>
            <p:ph type="body" sz="quarter" idx="23"/>
          </p:nvPr>
        </p:nvSpPr>
        <p:spPr>
          <a:xfrm>
            <a:off x="1896643" y="4953354"/>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6" name="Freeform 7">
            <a:extLst>
              <a:ext uri="{FF2B5EF4-FFF2-40B4-BE49-F238E27FC236}">
                <a16:creationId xmlns:a16="http://schemas.microsoft.com/office/drawing/2014/main" id="{A1AD5348-F4C4-F94E-ABD5-6F64F7656FB3}"/>
              </a:ext>
            </a:extLst>
          </p:cNvPr>
          <p:cNvSpPr>
            <a:spLocks/>
          </p:cNvSpPr>
          <p:nvPr userDrawn="1"/>
        </p:nvSpPr>
        <p:spPr bwMode="auto">
          <a:xfrm>
            <a:off x="790507" y="22469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7" name="Freeform 7">
            <a:extLst>
              <a:ext uri="{FF2B5EF4-FFF2-40B4-BE49-F238E27FC236}">
                <a16:creationId xmlns:a16="http://schemas.microsoft.com/office/drawing/2014/main" id="{E0905B88-AC32-004B-897C-CF7D836D9CCF}"/>
              </a:ext>
            </a:extLst>
          </p:cNvPr>
          <p:cNvSpPr>
            <a:spLocks/>
          </p:cNvSpPr>
          <p:nvPr userDrawn="1"/>
        </p:nvSpPr>
        <p:spPr bwMode="auto">
          <a:xfrm>
            <a:off x="797132" y="5116062"/>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8" name="Freeform 7">
            <a:extLst>
              <a:ext uri="{FF2B5EF4-FFF2-40B4-BE49-F238E27FC236}">
                <a16:creationId xmlns:a16="http://schemas.microsoft.com/office/drawing/2014/main" id="{CFB5491F-FDF0-8A4C-802D-FADA00F43A22}"/>
              </a:ext>
            </a:extLst>
          </p:cNvPr>
          <p:cNvSpPr>
            <a:spLocks/>
          </p:cNvSpPr>
          <p:nvPr userDrawn="1"/>
        </p:nvSpPr>
        <p:spPr bwMode="auto">
          <a:xfrm>
            <a:off x="790508" y="37444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7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ge Title 5 Slide">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69D417-F18D-6C49-B969-D6C8144C4C1B}"/>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202019" y="713340"/>
            <a:ext cx="5485464" cy="1105077"/>
          </a:xfrm>
        </p:spPr>
        <p:txBody>
          <a:bodyPr>
            <a:noAutofit/>
          </a:bodyPr>
          <a:lstStyle>
            <a:lvl1pPr marL="0" algn="l">
              <a:defRPr sz="33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202019" y="1818417"/>
            <a:ext cx="5485464" cy="4413325"/>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8" name="Oval 7">
            <a:extLst>
              <a:ext uri="{FF2B5EF4-FFF2-40B4-BE49-F238E27FC236}">
                <a16:creationId xmlns:a16="http://schemas.microsoft.com/office/drawing/2014/main" id="{6C16F715-A360-0847-860D-808D2F0BB9C8}"/>
              </a:ext>
            </a:extLst>
          </p:cNvPr>
          <p:cNvSpPr/>
          <p:nvPr userDrawn="1"/>
        </p:nvSpPr>
        <p:spPr>
          <a:xfrm>
            <a:off x="326679" y="713340"/>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7878E07-08CD-9647-8B49-DC09266F23AF}"/>
              </a:ext>
            </a:extLst>
          </p:cNvPr>
          <p:cNvSpPr txBox="1">
            <a:spLocks/>
          </p:cNvSpPr>
          <p:nvPr userDrawn="1"/>
        </p:nvSpPr>
        <p:spPr bwMode="auto">
          <a:xfrm>
            <a:off x="535507" y="2465508"/>
            <a:ext cx="5084618" cy="19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0" algn="ctr" rtl="0" eaLnBrk="0" fontAlgn="base" hangingPunct="0">
              <a:lnSpc>
                <a:spcPct val="90000"/>
              </a:lnSpc>
              <a:spcBef>
                <a:spcPct val="0"/>
              </a:spcBef>
              <a:spcAft>
                <a:spcPct val="0"/>
              </a:spcAft>
              <a:defRPr sz="3600" b="0"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a:latin typeface="+mj-lt"/>
              </a:rPr>
              <a:t>Click to edit Master title style</a:t>
            </a:r>
            <a:endParaRPr lang="en-US" dirty="0">
              <a:latin typeface="+mj-lt"/>
            </a:endParaRPr>
          </a:p>
        </p:txBody>
      </p:sp>
    </p:spTree>
    <p:extLst>
      <p:ext uri="{BB962C8B-B14F-4D97-AF65-F5344CB8AC3E}">
        <p14:creationId xmlns:p14="http://schemas.microsoft.com/office/powerpoint/2010/main" val="15562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age Title 6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571ED9-AE3B-4846-93C5-82E9047AAD9C}"/>
              </a:ext>
            </a:extLst>
          </p:cNvPr>
          <p:cNvSpPr/>
          <p:nvPr userDrawn="1"/>
        </p:nvSpPr>
        <p:spPr>
          <a:xfrm>
            <a:off x="-1588" y="1815548"/>
            <a:ext cx="12193588" cy="504245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6" name="Text Placeholder 9"/>
          <p:cNvSpPr>
            <a:spLocks noGrp="1"/>
          </p:cNvSpPr>
          <p:nvPr>
            <p:ph type="body" sz="quarter" idx="10"/>
          </p:nvPr>
        </p:nvSpPr>
        <p:spPr>
          <a:xfrm>
            <a:off x="508001"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7" name="Text Placeholder 9"/>
          <p:cNvSpPr>
            <a:spLocks noGrp="1"/>
          </p:cNvSpPr>
          <p:nvPr>
            <p:ph type="body" sz="quarter" idx="11"/>
          </p:nvPr>
        </p:nvSpPr>
        <p:spPr>
          <a:xfrm>
            <a:off x="6298444"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163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ge Title 7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31E013-B41B-984B-AD43-2B7B2B37EFA3}"/>
              </a:ext>
            </a:extLst>
          </p:cNvPr>
          <p:cNvSpPr/>
          <p:nvPr userDrawn="1"/>
        </p:nvSpPr>
        <p:spPr>
          <a:xfrm>
            <a:off x="-1588" y="4744278"/>
            <a:ext cx="12193588" cy="1828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928049" y="4839032"/>
            <a:ext cx="10463284" cy="639934"/>
          </a:xfrm>
        </p:spPr>
        <p:txBody>
          <a:bodyPr>
            <a:noAutofit/>
          </a:bodyPr>
          <a:lstStyle>
            <a:lvl1pPr marL="0" algn="l">
              <a:defRPr sz="2800" b="0">
                <a:solidFill>
                  <a:srgbClr val="FFFFFF"/>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928049" y="5478966"/>
            <a:ext cx="10463284" cy="994992"/>
          </a:xfrm>
        </p:spPr>
        <p:txBody>
          <a:bodyPr spcCol="182880">
            <a:normAutofit/>
          </a:bodyPr>
          <a:lstStyle>
            <a:lvl1pPr marL="0" indent="0">
              <a:lnSpc>
                <a:spcPct val="100000"/>
              </a:lnSpc>
              <a:buFontTx/>
              <a:buNone/>
              <a:defRPr sz="1500" b="1">
                <a:solidFill>
                  <a:schemeClr val="bg1"/>
                </a:solidFill>
                <a:latin typeface="+mn-lt"/>
                <a:cs typeface="Arial" panose="020B0604020202020204" pitchFamily="34" charset="0"/>
              </a:defRPr>
            </a:lvl1pPr>
            <a:lvl2pPr marL="457200" indent="0">
              <a:lnSpc>
                <a:spcPct val="100000"/>
              </a:lnSpc>
              <a:buFontTx/>
              <a:buNone/>
              <a:defRPr sz="1500" b="1">
                <a:solidFill>
                  <a:schemeClr val="bg1"/>
                </a:solidFill>
                <a:latin typeface="+mn-lt"/>
                <a:cs typeface="Arial" panose="020B0604020202020204" pitchFamily="34" charset="0"/>
              </a:defRPr>
            </a:lvl2pPr>
            <a:lvl3pPr marL="914400" indent="0">
              <a:lnSpc>
                <a:spcPct val="100000"/>
              </a:lnSpc>
              <a:buFontTx/>
              <a:buNone/>
              <a:defRPr sz="1500" b="1">
                <a:solidFill>
                  <a:schemeClr val="bg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52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age Title 8 Slide">
    <p:bg>
      <p:bgPr>
        <a:blipFill>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DF5F82-5C78-6D40-AB3C-3D65963A304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B951C82-72DF-2A49-B5A3-EC29A7C9E0CD}"/>
              </a:ext>
            </a:extLst>
          </p:cNvPr>
          <p:cNvSpPr/>
          <p:nvPr userDrawn="1"/>
        </p:nvSpPr>
        <p:spPr>
          <a:xfrm>
            <a:off x="508000" y="395288"/>
            <a:ext cx="11125200" cy="1490662"/>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17" name="Title 1"/>
          <p:cNvSpPr>
            <a:spLocks noGrp="1"/>
          </p:cNvSpPr>
          <p:nvPr>
            <p:ph type="ctrTitle"/>
          </p:nvPr>
        </p:nvSpPr>
        <p:spPr>
          <a:xfrm>
            <a:off x="838958" y="498158"/>
            <a:ext cx="10463284" cy="639934"/>
          </a:xfrm>
        </p:spPr>
        <p:txBody>
          <a:bodyPr>
            <a:noAutofit/>
          </a:bodyPr>
          <a:lstStyle>
            <a:lvl1pPr marL="0" algn="l">
              <a:defRPr sz="36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8" name="Text Placeholder 9"/>
          <p:cNvSpPr>
            <a:spLocks noGrp="1"/>
          </p:cNvSpPr>
          <p:nvPr>
            <p:ph type="body" sz="quarter" idx="10" hasCustomPrompt="1"/>
          </p:nvPr>
        </p:nvSpPr>
        <p:spPr>
          <a:xfrm>
            <a:off x="838958" y="1325880"/>
            <a:ext cx="10463284" cy="560070"/>
          </a:xfrm>
        </p:spPr>
        <p:txBody>
          <a:bodyPr spcCol="182880">
            <a:normAutofit/>
          </a:bodyPr>
          <a:lstStyle>
            <a:lvl1pPr marL="0" indent="0">
              <a:lnSpc>
                <a:spcPct val="100000"/>
              </a:lnSpc>
              <a:buFontTx/>
              <a:buNone/>
              <a:defRPr sz="1500" b="1">
                <a:solidFill>
                  <a:schemeClr val="tx1"/>
                </a:solidFill>
                <a:latin typeface="+mn-lt"/>
                <a:cs typeface="Arial" panose="020B0604020202020204" pitchFamily="34" charset="0"/>
              </a:defRPr>
            </a:lvl1pPr>
            <a:lvl2pPr marL="457200" indent="0">
              <a:lnSpc>
                <a:spcPct val="100000"/>
              </a:lnSpc>
              <a:buFontTx/>
              <a:buNone/>
              <a:defRPr sz="1300" b="1">
                <a:solidFill>
                  <a:schemeClr val="tx1"/>
                </a:solidFill>
                <a:latin typeface="+mn-lt"/>
                <a:cs typeface="Arial" panose="020B0604020202020204" pitchFamily="34" charset="0"/>
              </a:defRPr>
            </a:lvl2pPr>
            <a:lvl3pPr marL="914400" indent="0">
              <a:lnSpc>
                <a:spcPct val="100000"/>
              </a:lnSpc>
              <a:buFontTx/>
              <a:buNone/>
              <a:defRPr sz="1300" b="1">
                <a:solidFill>
                  <a:schemeClr val="tx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dirty="0"/>
              <a:t>Click to edit Master text styles</a:t>
            </a:r>
          </a:p>
        </p:txBody>
      </p:sp>
      <p:sp>
        <p:nvSpPr>
          <p:cNvPr id="14" name="Text Placeholder 9">
            <a:extLst>
              <a:ext uri="{FF2B5EF4-FFF2-40B4-BE49-F238E27FC236}">
                <a16:creationId xmlns:a16="http://schemas.microsoft.com/office/drawing/2014/main" id="{09FB5047-670B-204B-9026-3840CD2AE388}"/>
              </a:ext>
            </a:extLst>
          </p:cNvPr>
          <p:cNvSpPr>
            <a:spLocks noGrp="1"/>
          </p:cNvSpPr>
          <p:nvPr>
            <p:ph type="body" sz="quarter" idx="11"/>
          </p:nvPr>
        </p:nvSpPr>
        <p:spPr>
          <a:xfrm>
            <a:off x="508000" y="2281238"/>
            <a:ext cx="11125200" cy="4344849"/>
          </a:xfrm>
        </p:spPr>
        <p:txBody>
          <a:bodyPr numCol="3"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400" b="1">
                <a:solidFill>
                  <a:schemeClr val="bg1"/>
                </a:solidFill>
                <a:latin typeface="+mn-lt"/>
                <a:cs typeface="Arial" panose="020B0604020202020204" pitchFamily="34" charset="0"/>
              </a:defRPr>
            </a:lvl4pPr>
            <a:lvl5pPr marL="1828800" indent="0">
              <a:lnSpc>
                <a:spcPct val="100000"/>
              </a:lnSpc>
              <a:buFontTx/>
              <a:buNone/>
              <a:defRPr sz="14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5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age Title 9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B01454-0EF0-ED43-8FC4-DDF0AE387F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08000" y="383385"/>
            <a:ext cx="11190288" cy="1244600"/>
          </a:xfrm>
          <a:prstGeom prst="rect">
            <a:avLst/>
          </a:prstGeom>
        </p:spPr>
      </p:pic>
      <p:sp>
        <p:nvSpPr>
          <p:cNvPr id="12" name="Rectangle 11">
            <a:extLst>
              <a:ext uri="{FF2B5EF4-FFF2-40B4-BE49-F238E27FC236}">
                <a16:creationId xmlns:a16="http://schemas.microsoft.com/office/drawing/2014/main" id="{829EE19E-03B3-3244-A564-A13444E9B068}"/>
              </a:ext>
            </a:extLst>
          </p:cNvPr>
          <p:cNvSpPr/>
          <p:nvPr userDrawn="1"/>
        </p:nvSpPr>
        <p:spPr>
          <a:xfrm>
            <a:off x="508000" y="383385"/>
            <a:ext cx="11190288" cy="12446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84D7908-4F41-DB49-A512-6EC3A76D51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08000" y="1828422"/>
            <a:ext cx="11190288" cy="4749800"/>
          </a:xfrm>
          <a:prstGeom prst="rect">
            <a:avLst/>
          </a:prstGeom>
        </p:spPr>
      </p:pic>
      <p:sp>
        <p:nvSpPr>
          <p:cNvPr id="9" name="Rectangle 8">
            <a:extLst>
              <a:ext uri="{FF2B5EF4-FFF2-40B4-BE49-F238E27FC236}">
                <a16:creationId xmlns:a16="http://schemas.microsoft.com/office/drawing/2014/main" id="{B7F8FC67-3458-454E-BB5F-7817F383506A}"/>
              </a:ext>
            </a:extLst>
          </p:cNvPr>
          <p:cNvSpPr/>
          <p:nvPr userDrawn="1"/>
        </p:nvSpPr>
        <p:spPr>
          <a:xfrm>
            <a:off x="508000" y="1828422"/>
            <a:ext cx="11190288" cy="4749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014249"/>
            <a:ext cx="4716817"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014249"/>
            <a:ext cx="4874524"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047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age Title 10 Slide">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F3F5FF-ADC8-E741-9DB1-F1231DA3E319}"/>
              </a:ext>
            </a:extLst>
          </p:cNvPr>
          <p:cNvSpPr/>
          <p:nvPr userDrawn="1"/>
        </p:nvSpPr>
        <p:spPr>
          <a:xfrm>
            <a:off x="1" y="377209"/>
            <a:ext cx="12192000" cy="138927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3BACA43-6442-844D-A783-F674F6A846F3}"/>
              </a:ext>
            </a:extLst>
          </p:cNvPr>
          <p:cNvSpPr/>
          <p:nvPr userDrawn="1"/>
        </p:nvSpPr>
        <p:spPr>
          <a:xfrm>
            <a:off x="508000" y="2162175"/>
            <a:ext cx="11125200" cy="43068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86013"/>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415654"/>
            <a:ext cx="4716817"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415654"/>
            <a:ext cx="4874524"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753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ycle / Process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A83B2-B368-0B40-A418-5F9BD277AA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46"/>
          <a:stretch/>
        </p:blipFill>
        <p:spPr>
          <a:xfrm>
            <a:off x="0" y="1105397"/>
            <a:ext cx="12892558" cy="5752603"/>
          </a:xfrm>
          <a:prstGeom prst="rect">
            <a:avLst/>
          </a:prstGeom>
        </p:spPr>
      </p:pic>
      <p:sp>
        <p:nvSpPr>
          <p:cNvPr id="8" name="Oval 7">
            <a:extLst>
              <a:ext uri="{FF2B5EF4-FFF2-40B4-BE49-F238E27FC236}">
                <a16:creationId xmlns:a16="http://schemas.microsoft.com/office/drawing/2014/main" id="{3F211676-FA4B-9041-A1CD-960DCA3377DC}"/>
              </a:ext>
            </a:extLst>
          </p:cNvPr>
          <p:cNvSpPr/>
          <p:nvPr userDrawn="1"/>
        </p:nvSpPr>
        <p:spPr>
          <a:xfrm>
            <a:off x="4683989" y="1341347"/>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33400" y="187294"/>
            <a:ext cx="11125200" cy="899190"/>
          </a:xfrm>
        </p:spPr>
        <p:txBody>
          <a:bodyPr>
            <a:noAutofit/>
          </a:bodyPr>
          <a:lstStyle>
            <a:lvl1pPr marL="0" algn="ctr">
              <a:defRPr sz="52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4865148" y="2058296"/>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1" name="Oval 30">
            <a:extLst>
              <a:ext uri="{FF2B5EF4-FFF2-40B4-BE49-F238E27FC236}">
                <a16:creationId xmlns:a16="http://schemas.microsoft.com/office/drawing/2014/main" id="{178544B6-2101-744E-835F-174F541F2D2B}"/>
              </a:ext>
            </a:extLst>
          </p:cNvPr>
          <p:cNvSpPr/>
          <p:nvPr userDrawn="1"/>
        </p:nvSpPr>
        <p:spPr>
          <a:xfrm>
            <a:off x="6797522"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35" name="Text Placeholder 4">
            <a:extLst>
              <a:ext uri="{FF2B5EF4-FFF2-40B4-BE49-F238E27FC236}">
                <a16:creationId xmlns:a16="http://schemas.microsoft.com/office/drawing/2014/main" id="{97005381-244B-DC45-9BF9-126B17A9581F}"/>
              </a:ext>
            </a:extLst>
          </p:cNvPr>
          <p:cNvSpPr>
            <a:spLocks noGrp="1"/>
          </p:cNvSpPr>
          <p:nvPr>
            <p:ph type="body" sz="quarter" idx="17"/>
          </p:nvPr>
        </p:nvSpPr>
        <p:spPr>
          <a:xfrm>
            <a:off x="6979118"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6" name="Oval 35">
            <a:extLst>
              <a:ext uri="{FF2B5EF4-FFF2-40B4-BE49-F238E27FC236}">
                <a16:creationId xmlns:a16="http://schemas.microsoft.com/office/drawing/2014/main" id="{6357D1C3-09E4-A844-8278-E6598936708A}"/>
              </a:ext>
            </a:extLst>
          </p:cNvPr>
          <p:cNvSpPr/>
          <p:nvPr userDrawn="1"/>
        </p:nvSpPr>
        <p:spPr>
          <a:xfrm>
            <a:off x="2695658"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40" name="Text Placeholder 4">
            <a:extLst>
              <a:ext uri="{FF2B5EF4-FFF2-40B4-BE49-F238E27FC236}">
                <a16:creationId xmlns:a16="http://schemas.microsoft.com/office/drawing/2014/main" id="{C09C843D-49F7-0840-8A34-82843E1E67DB}"/>
              </a:ext>
            </a:extLst>
          </p:cNvPr>
          <p:cNvSpPr>
            <a:spLocks noGrp="1"/>
          </p:cNvSpPr>
          <p:nvPr>
            <p:ph type="body" sz="quarter" idx="18"/>
          </p:nvPr>
        </p:nvSpPr>
        <p:spPr>
          <a:xfrm>
            <a:off x="2877254"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 name="Bent-Up Arrow 4">
            <a:extLst>
              <a:ext uri="{FF2B5EF4-FFF2-40B4-BE49-F238E27FC236}">
                <a16:creationId xmlns:a16="http://schemas.microsoft.com/office/drawing/2014/main" id="{7C42AE4F-27C7-CB45-8089-3333B75812F1}"/>
              </a:ext>
            </a:extLst>
          </p:cNvPr>
          <p:cNvSpPr/>
          <p:nvPr userDrawn="1"/>
        </p:nvSpPr>
        <p:spPr>
          <a:xfrm rot="5400000" flipH="1">
            <a:off x="3543096" y="2552325"/>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1" name="Bent-Up Arrow 40">
            <a:extLst>
              <a:ext uri="{FF2B5EF4-FFF2-40B4-BE49-F238E27FC236}">
                <a16:creationId xmlns:a16="http://schemas.microsoft.com/office/drawing/2014/main" id="{65F4C381-0E10-AB4F-AF60-5163B074CD4D}"/>
              </a:ext>
            </a:extLst>
          </p:cNvPr>
          <p:cNvSpPr/>
          <p:nvPr userDrawn="1"/>
        </p:nvSpPr>
        <p:spPr>
          <a:xfrm rot="16200000" flipH="1">
            <a:off x="5886995" y="5785776"/>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2" name="Bent-Up Arrow 41">
            <a:extLst>
              <a:ext uri="{FF2B5EF4-FFF2-40B4-BE49-F238E27FC236}">
                <a16:creationId xmlns:a16="http://schemas.microsoft.com/office/drawing/2014/main" id="{5C84F4BD-51E1-8246-8852-8BA7E226732A}"/>
              </a:ext>
            </a:extLst>
          </p:cNvPr>
          <p:cNvSpPr/>
          <p:nvPr userDrawn="1"/>
        </p:nvSpPr>
        <p:spPr>
          <a:xfrm rot="10800000" flipH="1">
            <a:off x="8122182" y="2698404"/>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13D01B5-0B7D-8E46-8321-BD7B64948062}"/>
              </a:ext>
            </a:extLst>
          </p:cNvPr>
          <p:cNvGrpSpPr/>
          <p:nvPr userDrawn="1"/>
        </p:nvGrpSpPr>
        <p:grpSpPr>
          <a:xfrm>
            <a:off x="5850778" y="3507604"/>
            <a:ext cx="480391" cy="134938"/>
            <a:chOff x="5888659" y="3441700"/>
            <a:chExt cx="480391" cy="134938"/>
          </a:xfrm>
        </p:grpSpPr>
        <p:sp>
          <p:nvSpPr>
            <p:cNvPr id="9" name="Oval 8">
              <a:extLst>
                <a:ext uri="{FF2B5EF4-FFF2-40B4-BE49-F238E27FC236}">
                  <a16:creationId xmlns:a16="http://schemas.microsoft.com/office/drawing/2014/main" id="{1BB957DD-57EF-3645-AC81-D688F5E9A952}"/>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8CBBAEA-8418-EC4D-8B49-B19FEE94429E}"/>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3DAC8E92-114B-A74E-AF32-B30E816D7201}"/>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1EFA2363-C6CD-C948-B67D-C716CB9BC11B}"/>
              </a:ext>
            </a:extLst>
          </p:cNvPr>
          <p:cNvGrpSpPr/>
          <p:nvPr userDrawn="1"/>
        </p:nvGrpSpPr>
        <p:grpSpPr>
          <a:xfrm>
            <a:off x="3862447" y="5986132"/>
            <a:ext cx="480391" cy="134938"/>
            <a:chOff x="5888659" y="3441700"/>
            <a:chExt cx="480391" cy="134938"/>
          </a:xfrm>
        </p:grpSpPr>
        <p:sp>
          <p:nvSpPr>
            <p:cNvPr id="25" name="Oval 24">
              <a:extLst>
                <a:ext uri="{FF2B5EF4-FFF2-40B4-BE49-F238E27FC236}">
                  <a16:creationId xmlns:a16="http://schemas.microsoft.com/office/drawing/2014/main" id="{D6A33278-33DB-294A-9D29-8CA55703E413}"/>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96CCED25-4B9C-A846-88FF-A3DAD428E54D}"/>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50C21DF1-10B1-CF49-81EA-733CF27F45C2}"/>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F3B40EC5-5E19-B34C-B4CF-C42A1AC1186A}"/>
              </a:ext>
            </a:extLst>
          </p:cNvPr>
          <p:cNvGrpSpPr/>
          <p:nvPr userDrawn="1"/>
        </p:nvGrpSpPr>
        <p:grpSpPr>
          <a:xfrm>
            <a:off x="7964311" y="5986132"/>
            <a:ext cx="480391" cy="134938"/>
            <a:chOff x="5888659" y="3441700"/>
            <a:chExt cx="480391" cy="134938"/>
          </a:xfrm>
        </p:grpSpPr>
        <p:sp>
          <p:nvSpPr>
            <p:cNvPr id="29" name="Oval 28">
              <a:extLst>
                <a:ext uri="{FF2B5EF4-FFF2-40B4-BE49-F238E27FC236}">
                  <a16:creationId xmlns:a16="http://schemas.microsoft.com/office/drawing/2014/main" id="{001502CE-1988-8047-9CD1-BFBC4457C00B}"/>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D35D92F-6265-F746-B463-BA32A94307BB}"/>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EF6CC73E-2080-3F4C-9152-0411336792C5}"/>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5400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D856B2B-578E-5744-BC86-72C6E0CDE008}"/>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B24191-1F6B-E34A-BF32-8BDC797C5DCF}"/>
              </a:ext>
            </a:extLst>
          </p:cNvPr>
          <p:cNvSpPr/>
          <p:nvPr userDrawn="1"/>
        </p:nvSpPr>
        <p:spPr>
          <a:xfrm>
            <a:off x="508000"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2AF578D-49C5-6541-BFD4-97DE1E3F01F6}"/>
              </a:ext>
            </a:extLst>
          </p:cNvPr>
          <p:cNvSpPr/>
          <p:nvPr userDrawn="1"/>
        </p:nvSpPr>
        <p:spPr>
          <a:xfrm>
            <a:off x="4389886"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FF82F957-D9E9-B74C-A1D2-5E8B04D09658}"/>
              </a:ext>
            </a:extLst>
          </p:cNvPr>
          <p:cNvSpPr/>
          <p:nvPr userDrawn="1"/>
        </p:nvSpPr>
        <p:spPr>
          <a:xfrm>
            <a:off x="507999" y="2070195"/>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5DE6B86-7B9E-1049-9DC7-40F2A18FEBE1}"/>
              </a:ext>
            </a:extLst>
          </p:cNvPr>
          <p:cNvSpPr/>
          <p:nvPr userDrawn="1"/>
        </p:nvSpPr>
        <p:spPr>
          <a:xfrm>
            <a:off x="436626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8284D0E-9C8D-014C-BAB0-E537B337F35B}"/>
              </a:ext>
            </a:extLst>
          </p:cNvPr>
          <p:cNvSpPr/>
          <p:nvPr userDrawn="1"/>
        </p:nvSpPr>
        <p:spPr>
          <a:xfrm>
            <a:off x="819505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A533F0CE-36C5-FA4B-9BED-B9B707F8BFFD}"/>
              </a:ext>
            </a:extLst>
          </p:cNvPr>
          <p:cNvSpPr/>
          <p:nvPr userDrawn="1"/>
        </p:nvSpPr>
        <p:spPr>
          <a:xfrm>
            <a:off x="8180199" y="4411552"/>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7" name="Text Placeholder 4"/>
          <p:cNvSpPr>
            <a:spLocks noGrp="1"/>
          </p:cNvSpPr>
          <p:nvPr>
            <p:ph type="body" sz="quarter" idx="16"/>
          </p:nvPr>
        </p:nvSpPr>
        <p:spPr>
          <a:xfrm>
            <a:off x="539576" y="20727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8" name="Text Placeholder 4"/>
          <p:cNvSpPr>
            <a:spLocks noGrp="1"/>
          </p:cNvSpPr>
          <p:nvPr>
            <p:ph type="body" sz="quarter" idx="17"/>
          </p:nvPr>
        </p:nvSpPr>
        <p:spPr>
          <a:xfrm>
            <a:off x="4428245" y="2092637"/>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p:cNvSpPr>
            <a:spLocks noGrp="1"/>
          </p:cNvSpPr>
          <p:nvPr>
            <p:ph type="body" sz="quarter" idx="18"/>
          </p:nvPr>
        </p:nvSpPr>
        <p:spPr>
          <a:xfrm>
            <a:off x="8256915" y="2105319"/>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0" name="Text Placeholder 4"/>
          <p:cNvSpPr>
            <a:spLocks noGrp="1"/>
          </p:cNvSpPr>
          <p:nvPr>
            <p:ph type="body" sz="quarter" idx="19"/>
          </p:nvPr>
        </p:nvSpPr>
        <p:spPr>
          <a:xfrm>
            <a:off x="539576" y="44205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p:cNvSpPr>
            <a:spLocks noGrp="1"/>
          </p:cNvSpPr>
          <p:nvPr>
            <p:ph type="body" sz="quarter" idx="20"/>
          </p:nvPr>
        </p:nvSpPr>
        <p:spPr>
          <a:xfrm>
            <a:off x="4466594" y="4443031"/>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2" name="Text Placeholder 4"/>
          <p:cNvSpPr>
            <a:spLocks noGrp="1"/>
          </p:cNvSpPr>
          <p:nvPr>
            <p:ph type="body" sz="quarter" idx="21"/>
          </p:nvPr>
        </p:nvSpPr>
        <p:spPr>
          <a:xfrm>
            <a:off x="8256915" y="4398870"/>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406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5" grpId="0" animBg="1"/>
      <p:bldP spid="27" grpId="0" animBg="1"/>
      <p:bldP spid="28" grpId="0" animBg="1"/>
      <p:bldP spid="2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9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ADF475-C159-FF41-9E59-BB977A7DA82C}"/>
              </a:ext>
            </a:extLst>
          </p:cNvPr>
          <p:cNvSpPr/>
          <p:nvPr userDrawn="1"/>
        </p:nvSpPr>
        <p:spPr>
          <a:xfrm>
            <a:off x="263456" y="251791"/>
            <a:ext cx="11663501" cy="634779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073625" y="358446"/>
            <a:ext cx="10008359" cy="1164472"/>
          </a:xfrm>
        </p:spPr>
        <p:txBody>
          <a:bodyPr anchor="b">
            <a:noAutofit/>
          </a:bodyPr>
          <a:lstStyle>
            <a:lvl1pPr marL="0" algn="l">
              <a:defRPr sz="4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073625" y="1665028"/>
            <a:ext cx="10008359" cy="4811973"/>
          </a:xfrm>
        </p:spPr>
        <p:txBody>
          <a:bodyPr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8FEB73F-1A3E-394A-AA59-620BB482D3AD}"/>
              </a:ext>
            </a:extLst>
          </p:cNvPr>
          <p:cNvSpPr/>
          <p:nvPr userDrawn="1"/>
        </p:nvSpPr>
        <p:spPr>
          <a:xfrm>
            <a:off x="398463" y="1692275"/>
            <a:ext cx="11430000" cy="47847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14A5D69-7F02-4A46-B9BB-35EF24D95F74}"/>
              </a:ext>
            </a:extLst>
          </p:cNvPr>
          <p:cNvSpPr/>
          <p:nvPr userDrawn="1"/>
        </p:nvSpPr>
        <p:spPr>
          <a:xfrm>
            <a:off x="398463" y="393700"/>
            <a:ext cx="11430000" cy="1298575"/>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7" name="Freeform 8">
            <a:extLst>
              <a:ext uri="{FF2B5EF4-FFF2-40B4-BE49-F238E27FC236}">
                <a16:creationId xmlns:a16="http://schemas.microsoft.com/office/drawing/2014/main" id="{96D10121-2170-DB42-A21F-4C57A7B80790}"/>
              </a:ext>
            </a:extLst>
          </p:cNvPr>
          <p:cNvSpPr>
            <a:spLocks/>
          </p:cNvSpPr>
          <p:nvPr userDrawn="1"/>
        </p:nvSpPr>
        <p:spPr bwMode="auto">
          <a:xfrm>
            <a:off x="1211263" y="2422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9">
            <a:extLst>
              <a:ext uri="{FF2B5EF4-FFF2-40B4-BE49-F238E27FC236}">
                <a16:creationId xmlns:a16="http://schemas.microsoft.com/office/drawing/2014/main" id="{E68D13C5-9DF3-0242-973D-78A6E9E7A421}"/>
              </a:ext>
            </a:extLst>
          </p:cNvPr>
          <p:cNvSpPr>
            <a:spLocks/>
          </p:cNvSpPr>
          <p:nvPr userDrawn="1"/>
        </p:nvSpPr>
        <p:spPr bwMode="auto">
          <a:xfrm>
            <a:off x="1211263" y="3838575"/>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10">
            <a:extLst>
              <a:ext uri="{FF2B5EF4-FFF2-40B4-BE49-F238E27FC236}">
                <a16:creationId xmlns:a16="http://schemas.microsoft.com/office/drawing/2014/main" id="{528EB13B-D870-8D4E-BCC8-469F47FBD02A}"/>
              </a:ext>
            </a:extLst>
          </p:cNvPr>
          <p:cNvSpPr>
            <a:spLocks/>
          </p:cNvSpPr>
          <p:nvPr userDrawn="1"/>
        </p:nvSpPr>
        <p:spPr bwMode="auto">
          <a:xfrm>
            <a:off x="1211263" y="5295900"/>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113ABE86-2528-5C4D-95C0-8EDFB1DFCD7B}"/>
              </a:ext>
            </a:extLst>
          </p:cNvPr>
          <p:cNvSpPr>
            <a:spLocks/>
          </p:cNvSpPr>
          <p:nvPr userDrawn="1"/>
        </p:nvSpPr>
        <p:spPr bwMode="auto">
          <a:xfrm>
            <a:off x="6370641" y="244475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12">
            <a:extLst>
              <a:ext uri="{FF2B5EF4-FFF2-40B4-BE49-F238E27FC236}">
                <a16:creationId xmlns:a16="http://schemas.microsoft.com/office/drawing/2014/main" id="{DAAB2BAB-3473-3441-964A-9419A3797339}"/>
              </a:ext>
            </a:extLst>
          </p:cNvPr>
          <p:cNvSpPr>
            <a:spLocks/>
          </p:cNvSpPr>
          <p:nvPr userDrawn="1"/>
        </p:nvSpPr>
        <p:spPr bwMode="auto">
          <a:xfrm>
            <a:off x="6370641" y="38608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Freeform 13">
            <a:extLst>
              <a:ext uri="{FF2B5EF4-FFF2-40B4-BE49-F238E27FC236}">
                <a16:creationId xmlns:a16="http://schemas.microsoft.com/office/drawing/2014/main" id="{1B5AA16D-9E77-8A4D-B8F6-F4BB571D9169}"/>
              </a:ext>
            </a:extLst>
          </p:cNvPr>
          <p:cNvSpPr>
            <a:spLocks/>
          </p:cNvSpPr>
          <p:nvPr userDrawn="1"/>
        </p:nvSpPr>
        <p:spPr bwMode="auto">
          <a:xfrm>
            <a:off x="6370641" y="53181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Title 1">
            <a:extLst>
              <a:ext uri="{FF2B5EF4-FFF2-40B4-BE49-F238E27FC236}">
                <a16:creationId xmlns:a16="http://schemas.microsoft.com/office/drawing/2014/main" id="{88938BB2-A07B-5445-BD83-273EC0D45DAF}"/>
              </a:ext>
            </a:extLst>
          </p:cNvPr>
          <p:cNvSpPr>
            <a:spLocks noGrp="1"/>
          </p:cNvSpPr>
          <p:nvPr>
            <p:ph type="ctrTitle"/>
          </p:nvPr>
        </p:nvSpPr>
        <p:spPr>
          <a:xfrm>
            <a:off x="517728" y="753589"/>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F794336-3DC0-D649-8BEF-CADEEBEECD34}"/>
              </a:ext>
            </a:extLst>
          </p:cNvPr>
          <p:cNvSpPr>
            <a:spLocks noGrp="1"/>
          </p:cNvSpPr>
          <p:nvPr>
            <p:ph type="body" sz="quarter" idx="16"/>
          </p:nvPr>
        </p:nvSpPr>
        <p:spPr>
          <a:xfrm>
            <a:off x="1929492"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0" name="Text Placeholder 4">
            <a:extLst>
              <a:ext uri="{FF2B5EF4-FFF2-40B4-BE49-F238E27FC236}">
                <a16:creationId xmlns:a16="http://schemas.microsoft.com/office/drawing/2014/main" id="{8A8BE200-0CAE-1A48-BBFB-8AB094DBBDC4}"/>
              </a:ext>
            </a:extLst>
          </p:cNvPr>
          <p:cNvSpPr>
            <a:spLocks noGrp="1"/>
          </p:cNvSpPr>
          <p:nvPr>
            <p:ph type="body" sz="quarter" idx="17"/>
          </p:nvPr>
        </p:nvSpPr>
        <p:spPr>
          <a:xfrm>
            <a:off x="1929492"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51F7BEA8-2B68-A94D-84BF-46B8DC081B34}"/>
              </a:ext>
            </a:extLst>
          </p:cNvPr>
          <p:cNvSpPr>
            <a:spLocks noGrp="1"/>
          </p:cNvSpPr>
          <p:nvPr>
            <p:ph type="body" sz="quarter" idx="18"/>
          </p:nvPr>
        </p:nvSpPr>
        <p:spPr>
          <a:xfrm>
            <a:off x="1929492" y="5216909"/>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2" name="Text Placeholder 4">
            <a:extLst>
              <a:ext uri="{FF2B5EF4-FFF2-40B4-BE49-F238E27FC236}">
                <a16:creationId xmlns:a16="http://schemas.microsoft.com/office/drawing/2014/main" id="{FF78FDE7-159F-5C4F-94E0-AC1225D5EA9C}"/>
              </a:ext>
            </a:extLst>
          </p:cNvPr>
          <p:cNvSpPr>
            <a:spLocks noGrp="1"/>
          </p:cNvSpPr>
          <p:nvPr>
            <p:ph type="body" sz="quarter" idx="22"/>
          </p:nvPr>
        </p:nvSpPr>
        <p:spPr>
          <a:xfrm>
            <a:off x="7087536"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9DAFA1B1-FE49-2445-92A8-ECFF97140230}"/>
              </a:ext>
            </a:extLst>
          </p:cNvPr>
          <p:cNvSpPr>
            <a:spLocks noGrp="1"/>
          </p:cNvSpPr>
          <p:nvPr>
            <p:ph type="body" sz="quarter" idx="23"/>
          </p:nvPr>
        </p:nvSpPr>
        <p:spPr>
          <a:xfrm>
            <a:off x="7087536"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9C9039BA-C8BD-6A46-A9D0-BD29E1F0EAF3}"/>
              </a:ext>
            </a:extLst>
          </p:cNvPr>
          <p:cNvSpPr>
            <a:spLocks noGrp="1"/>
          </p:cNvSpPr>
          <p:nvPr>
            <p:ph type="body" sz="quarter" idx="24"/>
          </p:nvPr>
        </p:nvSpPr>
        <p:spPr>
          <a:xfrm>
            <a:off x="7087536" y="5230764"/>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9830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0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829C82-6520-C047-AE04-0A13168D6BD7}"/>
              </a:ext>
            </a:extLst>
          </p:cNvPr>
          <p:cNvSpPr/>
          <p:nvPr userDrawn="1"/>
        </p:nvSpPr>
        <p:spPr>
          <a:xfrm>
            <a:off x="6010275" y="0"/>
            <a:ext cx="6181725" cy="6884988"/>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096000" y="303854"/>
            <a:ext cx="5537200" cy="760670"/>
          </a:xfrm>
        </p:spPr>
        <p:txBody>
          <a:bodyPr anchor="t">
            <a:noAutofit/>
          </a:bodyPr>
          <a:lstStyle>
            <a:lvl1pPr marL="0" algn="ctr">
              <a:defRPr sz="3200" b="0">
                <a:solidFill>
                  <a:schemeClr val="bg1"/>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096000" y="1269241"/>
            <a:ext cx="5537200" cy="5098576"/>
          </a:xfrm>
        </p:spPr>
        <p:txBody>
          <a:bodyPr spcCol="182880">
            <a:normAutofit/>
          </a:bodyPr>
          <a:lstStyle>
            <a:lvl1pPr marL="0" indent="0" algn="l">
              <a:lnSpc>
                <a:spcPct val="100000"/>
              </a:lnSpc>
              <a:spcAft>
                <a:spcPts val="1000"/>
              </a:spcAft>
              <a:buFontTx/>
              <a:buNone/>
              <a:defRPr sz="1600" b="1">
                <a:solidFill>
                  <a:schemeClr val="bg1"/>
                </a:solidFill>
                <a:latin typeface="+mn-lt"/>
              </a:defRPr>
            </a:lvl1pPr>
            <a:lvl2pPr marL="457200" indent="0" algn="l">
              <a:lnSpc>
                <a:spcPct val="100000"/>
              </a:lnSpc>
              <a:spcAft>
                <a:spcPts val="1000"/>
              </a:spcAft>
              <a:buFontTx/>
              <a:buNone/>
              <a:defRPr sz="1600" b="1">
                <a:solidFill>
                  <a:schemeClr val="bg1"/>
                </a:solidFill>
                <a:latin typeface="+mn-lt"/>
              </a:defRPr>
            </a:lvl2pPr>
            <a:lvl3pPr marL="914400" indent="0" algn="l">
              <a:lnSpc>
                <a:spcPct val="100000"/>
              </a:lnSpc>
              <a:spcAft>
                <a:spcPts val="1000"/>
              </a:spcAft>
              <a:buFontTx/>
              <a:buNone/>
              <a:defRPr sz="1600" b="1">
                <a:solidFill>
                  <a:schemeClr val="bg1"/>
                </a:solidFill>
                <a:latin typeface="+mn-lt"/>
              </a:defRPr>
            </a:lvl3pPr>
            <a:lvl4pPr marL="1371600" indent="0" algn="l">
              <a:lnSpc>
                <a:spcPct val="100000"/>
              </a:lnSpc>
              <a:spcAft>
                <a:spcPts val="1000"/>
              </a:spcAft>
              <a:buFontTx/>
              <a:buNone/>
              <a:defRPr sz="1600" b="1">
                <a:solidFill>
                  <a:schemeClr val="bg1"/>
                </a:solidFill>
                <a:latin typeface="+mn-lt"/>
              </a:defRPr>
            </a:lvl4pPr>
            <a:lvl5pPr marL="1828800" indent="0" algn="l">
              <a:lnSpc>
                <a:spcPct val="100000"/>
              </a:lnSpc>
              <a:spcAft>
                <a:spcPts val="1000"/>
              </a:spcAft>
              <a:buFontTx/>
              <a:buNone/>
              <a:defRPr sz="1600" b="1">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6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1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D0538F4-3F8A-5743-84C7-D216AB93D9A9}"/>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417539"/>
            <a:ext cx="11125200" cy="1017225"/>
          </a:xfrm>
          <a:solidFill>
            <a:srgbClr val="FFFFFF"/>
          </a:solidFill>
        </p:spPr>
        <p:txBody>
          <a:bodyPr>
            <a:noAutofit/>
          </a:bodyPr>
          <a:lstStyle>
            <a:lvl1pPr marL="0" algn="ctr">
              <a:defRPr sz="33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364974" y="290420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364974" y="382773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364974" y="5674800"/>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364974" y="1980679"/>
            <a:ext cx="10268226"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364974" y="475126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7" name="Freeform 7">
            <a:extLst>
              <a:ext uri="{FF2B5EF4-FFF2-40B4-BE49-F238E27FC236}">
                <a16:creationId xmlns:a16="http://schemas.microsoft.com/office/drawing/2014/main" id="{CDEACDAE-C3F8-1048-A7CC-793954924CB3}"/>
              </a:ext>
            </a:extLst>
          </p:cNvPr>
          <p:cNvSpPr>
            <a:spLocks/>
          </p:cNvSpPr>
          <p:nvPr userDrawn="1"/>
        </p:nvSpPr>
        <p:spPr bwMode="auto">
          <a:xfrm>
            <a:off x="516525" y="1994268"/>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8">
            <a:extLst>
              <a:ext uri="{FF2B5EF4-FFF2-40B4-BE49-F238E27FC236}">
                <a16:creationId xmlns:a16="http://schemas.microsoft.com/office/drawing/2014/main" id="{17E29689-BB0B-8B4A-BAF0-A6D7F50E216E}"/>
              </a:ext>
            </a:extLst>
          </p:cNvPr>
          <p:cNvSpPr>
            <a:spLocks/>
          </p:cNvSpPr>
          <p:nvPr userDrawn="1"/>
        </p:nvSpPr>
        <p:spPr bwMode="auto">
          <a:xfrm>
            <a:off x="516525" y="5693561"/>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9">
            <a:extLst>
              <a:ext uri="{FF2B5EF4-FFF2-40B4-BE49-F238E27FC236}">
                <a16:creationId xmlns:a16="http://schemas.microsoft.com/office/drawing/2014/main" id="{8BB91098-2754-E349-A793-9D15048F8530}"/>
              </a:ext>
            </a:extLst>
          </p:cNvPr>
          <p:cNvSpPr>
            <a:spLocks/>
          </p:cNvSpPr>
          <p:nvPr userDrawn="1"/>
        </p:nvSpPr>
        <p:spPr bwMode="auto">
          <a:xfrm>
            <a:off x="516525" y="292297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AC4503A5-AD67-CF47-B3A5-E56FCC7E8D29}"/>
              </a:ext>
            </a:extLst>
          </p:cNvPr>
          <p:cNvSpPr>
            <a:spLocks/>
          </p:cNvSpPr>
          <p:nvPr userDrawn="1"/>
        </p:nvSpPr>
        <p:spPr bwMode="auto">
          <a:xfrm>
            <a:off x="516525" y="4788791"/>
            <a:ext cx="627476" cy="59976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9">
            <a:extLst>
              <a:ext uri="{FF2B5EF4-FFF2-40B4-BE49-F238E27FC236}">
                <a16:creationId xmlns:a16="http://schemas.microsoft.com/office/drawing/2014/main" id="{CBB3E28C-8603-1D41-B293-9DF5BFDFBCF5}"/>
              </a:ext>
            </a:extLst>
          </p:cNvPr>
          <p:cNvSpPr>
            <a:spLocks/>
          </p:cNvSpPr>
          <p:nvPr userDrawn="1"/>
        </p:nvSpPr>
        <p:spPr bwMode="auto">
          <a:xfrm>
            <a:off x="516525" y="384650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5243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2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440CF9C-9865-C14F-8547-FDEBF02D4683}"/>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94B338F-AE2E-9142-8F9E-6626076CFC4A}"/>
              </a:ext>
            </a:extLst>
          </p:cNvPr>
          <p:cNvSpPr/>
          <p:nvPr userDrawn="1"/>
        </p:nvSpPr>
        <p:spPr>
          <a:xfrm>
            <a:off x="625922"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358446"/>
            <a:ext cx="11125200" cy="787966"/>
          </a:xfrm>
        </p:spPr>
        <p:txBody>
          <a:bodyPr anchor="b">
            <a:noAutofit/>
          </a:bodyPr>
          <a:lstStyle>
            <a:lvl1pPr marL="0" algn="ctr">
              <a:defRPr sz="33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4"/>
          <p:cNvSpPr>
            <a:spLocks noGrp="1"/>
          </p:cNvSpPr>
          <p:nvPr>
            <p:ph type="body" sz="quarter" idx="20"/>
          </p:nvPr>
        </p:nvSpPr>
        <p:spPr>
          <a:xfrm>
            <a:off x="768626"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9" name="Oval 28">
            <a:extLst>
              <a:ext uri="{FF2B5EF4-FFF2-40B4-BE49-F238E27FC236}">
                <a16:creationId xmlns:a16="http://schemas.microsoft.com/office/drawing/2014/main" id="{C96F7DA9-1422-B349-80C8-F6098E551491}"/>
              </a:ext>
            </a:extLst>
          </p:cNvPr>
          <p:cNvSpPr/>
          <p:nvPr userDrawn="1"/>
        </p:nvSpPr>
        <p:spPr>
          <a:xfrm>
            <a:off x="3383980"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 Placeholder 4">
            <a:extLst>
              <a:ext uri="{FF2B5EF4-FFF2-40B4-BE49-F238E27FC236}">
                <a16:creationId xmlns:a16="http://schemas.microsoft.com/office/drawing/2014/main" id="{29E66F15-EB17-AD4A-9BEF-22D7AE048276}"/>
              </a:ext>
            </a:extLst>
          </p:cNvPr>
          <p:cNvSpPr>
            <a:spLocks noGrp="1"/>
          </p:cNvSpPr>
          <p:nvPr>
            <p:ph type="body" sz="quarter" idx="24"/>
          </p:nvPr>
        </p:nvSpPr>
        <p:spPr>
          <a:xfrm>
            <a:off x="3526684"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2" name="Oval 31">
            <a:extLst>
              <a:ext uri="{FF2B5EF4-FFF2-40B4-BE49-F238E27FC236}">
                <a16:creationId xmlns:a16="http://schemas.microsoft.com/office/drawing/2014/main" id="{64FFDAC1-065C-3646-A1C6-0E78782241E2}"/>
              </a:ext>
            </a:extLst>
          </p:cNvPr>
          <p:cNvSpPr/>
          <p:nvPr userDrawn="1"/>
        </p:nvSpPr>
        <p:spPr>
          <a:xfrm>
            <a:off x="6142038"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Text Placeholder 4">
            <a:extLst>
              <a:ext uri="{FF2B5EF4-FFF2-40B4-BE49-F238E27FC236}">
                <a16:creationId xmlns:a16="http://schemas.microsoft.com/office/drawing/2014/main" id="{26BA6EB9-9A1E-0E4F-B17C-1039D0C8AE97}"/>
              </a:ext>
            </a:extLst>
          </p:cNvPr>
          <p:cNvSpPr>
            <a:spLocks noGrp="1"/>
          </p:cNvSpPr>
          <p:nvPr>
            <p:ph type="body" sz="quarter" idx="25"/>
          </p:nvPr>
        </p:nvSpPr>
        <p:spPr>
          <a:xfrm>
            <a:off x="6284742"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4" name="Oval 33">
            <a:extLst>
              <a:ext uri="{FF2B5EF4-FFF2-40B4-BE49-F238E27FC236}">
                <a16:creationId xmlns:a16="http://schemas.microsoft.com/office/drawing/2014/main" id="{08EFBF7C-6968-4148-B375-E409AE0A88DC}"/>
              </a:ext>
            </a:extLst>
          </p:cNvPr>
          <p:cNvSpPr/>
          <p:nvPr userDrawn="1"/>
        </p:nvSpPr>
        <p:spPr>
          <a:xfrm>
            <a:off x="8900096"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Text Placeholder 4">
            <a:extLst>
              <a:ext uri="{FF2B5EF4-FFF2-40B4-BE49-F238E27FC236}">
                <a16:creationId xmlns:a16="http://schemas.microsoft.com/office/drawing/2014/main" id="{738E026D-A054-7147-91B8-23B56B534678}"/>
              </a:ext>
            </a:extLst>
          </p:cNvPr>
          <p:cNvSpPr>
            <a:spLocks noGrp="1"/>
          </p:cNvSpPr>
          <p:nvPr>
            <p:ph type="body" sz="quarter" idx="26"/>
          </p:nvPr>
        </p:nvSpPr>
        <p:spPr>
          <a:xfrm>
            <a:off x="9042800"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6" name="Oval 35">
            <a:extLst>
              <a:ext uri="{FF2B5EF4-FFF2-40B4-BE49-F238E27FC236}">
                <a16:creationId xmlns:a16="http://schemas.microsoft.com/office/drawing/2014/main" id="{736A21DA-E9DA-8C45-801A-A9A90826C338}"/>
              </a:ext>
            </a:extLst>
          </p:cNvPr>
          <p:cNvSpPr/>
          <p:nvPr userDrawn="1"/>
        </p:nvSpPr>
        <p:spPr>
          <a:xfrm>
            <a:off x="508000"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Text Placeholder 4">
            <a:extLst>
              <a:ext uri="{FF2B5EF4-FFF2-40B4-BE49-F238E27FC236}">
                <a16:creationId xmlns:a16="http://schemas.microsoft.com/office/drawing/2014/main" id="{B7455404-DA79-C54C-8A77-FBCAC682E79C}"/>
              </a:ext>
            </a:extLst>
          </p:cNvPr>
          <p:cNvSpPr>
            <a:spLocks noGrp="1"/>
          </p:cNvSpPr>
          <p:nvPr>
            <p:ph type="body" sz="quarter" idx="27"/>
          </p:nvPr>
        </p:nvSpPr>
        <p:spPr>
          <a:xfrm>
            <a:off x="650704"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8" name="Oval 37">
            <a:extLst>
              <a:ext uri="{FF2B5EF4-FFF2-40B4-BE49-F238E27FC236}">
                <a16:creationId xmlns:a16="http://schemas.microsoft.com/office/drawing/2014/main" id="{63068BB9-E420-D745-8DC9-69A11E13608E}"/>
              </a:ext>
            </a:extLst>
          </p:cNvPr>
          <p:cNvSpPr/>
          <p:nvPr userDrawn="1"/>
        </p:nvSpPr>
        <p:spPr>
          <a:xfrm>
            <a:off x="3266058"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 Placeholder 4">
            <a:extLst>
              <a:ext uri="{FF2B5EF4-FFF2-40B4-BE49-F238E27FC236}">
                <a16:creationId xmlns:a16="http://schemas.microsoft.com/office/drawing/2014/main" id="{8875DCA5-9C96-ED49-B522-6FF06A33AAF2}"/>
              </a:ext>
            </a:extLst>
          </p:cNvPr>
          <p:cNvSpPr>
            <a:spLocks noGrp="1"/>
          </p:cNvSpPr>
          <p:nvPr>
            <p:ph type="body" sz="quarter" idx="28"/>
          </p:nvPr>
        </p:nvSpPr>
        <p:spPr>
          <a:xfrm>
            <a:off x="3408762"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Oval 39">
            <a:extLst>
              <a:ext uri="{FF2B5EF4-FFF2-40B4-BE49-F238E27FC236}">
                <a16:creationId xmlns:a16="http://schemas.microsoft.com/office/drawing/2014/main" id="{BB2DD266-D8D8-4141-8755-CE9D044B5253}"/>
              </a:ext>
            </a:extLst>
          </p:cNvPr>
          <p:cNvSpPr/>
          <p:nvPr userDrawn="1"/>
        </p:nvSpPr>
        <p:spPr>
          <a:xfrm>
            <a:off x="6024116"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Text Placeholder 4">
            <a:extLst>
              <a:ext uri="{FF2B5EF4-FFF2-40B4-BE49-F238E27FC236}">
                <a16:creationId xmlns:a16="http://schemas.microsoft.com/office/drawing/2014/main" id="{FD698468-EBF3-1C44-B0D1-3C24AE49087D}"/>
              </a:ext>
            </a:extLst>
          </p:cNvPr>
          <p:cNvSpPr>
            <a:spLocks noGrp="1"/>
          </p:cNvSpPr>
          <p:nvPr>
            <p:ph type="body" sz="quarter" idx="29"/>
          </p:nvPr>
        </p:nvSpPr>
        <p:spPr>
          <a:xfrm>
            <a:off x="6166820"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2" name="Oval 41">
            <a:extLst>
              <a:ext uri="{FF2B5EF4-FFF2-40B4-BE49-F238E27FC236}">
                <a16:creationId xmlns:a16="http://schemas.microsoft.com/office/drawing/2014/main" id="{4DCEE813-0741-CC41-958D-6ADED6ED43E4}"/>
              </a:ext>
            </a:extLst>
          </p:cNvPr>
          <p:cNvSpPr/>
          <p:nvPr userDrawn="1"/>
        </p:nvSpPr>
        <p:spPr>
          <a:xfrm>
            <a:off x="8782174"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Text Placeholder 4">
            <a:extLst>
              <a:ext uri="{FF2B5EF4-FFF2-40B4-BE49-F238E27FC236}">
                <a16:creationId xmlns:a16="http://schemas.microsoft.com/office/drawing/2014/main" id="{04E1351F-777F-3E48-809F-22D7CF35997F}"/>
              </a:ext>
            </a:extLst>
          </p:cNvPr>
          <p:cNvSpPr>
            <a:spLocks noGrp="1"/>
          </p:cNvSpPr>
          <p:nvPr>
            <p:ph type="body" sz="quarter" idx="30"/>
          </p:nvPr>
        </p:nvSpPr>
        <p:spPr>
          <a:xfrm>
            <a:off x="8924878"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63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7" grpId="0" animBg="1"/>
      <p:bldP spid="29" grpId="0" animBg="1"/>
      <p:bldP spid="32" grpId="0" animBg="1"/>
      <p:bldP spid="34" grpId="0" animBg="1"/>
      <p:bldP spid="36" grpId="0" animBg="1"/>
      <p:bldP spid="38" grpId="0" animBg="1"/>
      <p:bldP spid="40" grpId="0" animBg="1"/>
      <p:bldP spid="4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Play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187E1-9D4E-3847-8318-1DF406E4E7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60363" y="351693"/>
            <a:ext cx="11471275" cy="6154616"/>
          </a:xfrm>
          <a:prstGeom prst="rect">
            <a:avLst/>
          </a:prstGeom>
        </p:spPr>
      </p:pic>
      <p:sp>
        <p:nvSpPr>
          <p:cNvPr id="16" name="Rectangle 15">
            <a:extLst>
              <a:ext uri="{FF2B5EF4-FFF2-40B4-BE49-F238E27FC236}">
                <a16:creationId xmlns:a16="http://schemas.microsoft.com/office/drawing/2014/main" id="{095AD243-15AB-0A40-A83C-ACFE191B75C2}"/>
              </a:ext>
            </a:extLst>
          </p:cNvPr>
          <p:cNvSpPr/>
          <p:nvPr userDrawn="1"/>
        </p:nvSpPr>
        <p:spPr>
          <a:xfrm>
            <a:off x="360363" y="351692"/>
            <a:ext cx="11471275" cy="6154616"/>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p:cNvSpPr>
            <a:spLocks noGrp="1"/>
          </p:cNvSpPr>
          <p:nvPr>
            <p:ph type="ctrTitle"/>
          </p:nvPr>
        </p:nvSpPr>
        <p:spPr>
          <a:xfrm>
            <a:off x="360363" y="2476559"/>
            <a:ext cx="11471275" cy="1767882"/>
          </a:xfrm>
        </p:spPr>
        <p:txBody>
          <a:bodyPr>
            <a:noAutofit/>
          </a:bodyPr>
          <a:lstStyle>
            <a:lvl1pPr marL="0" algn="ctr">
              <a:defRPr sz="66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p:cNvSpPr>
            <a:spLocks noGrp="1"/>
          </p:cNvSpPr>
          <p:nvPr>
            <p:ph type="body" sz="quarter" idx="16"/>
          </p:nvPr>
        </p:nvSpPr>
        <p:spPr>
          <a:xfrm>
            <a:off x="360363" y="816939"/>
            <a:ext cx="11471275" cy="637287"/>
          </a:xfrm>
        </p:spPr>
        <p:txBody>
          <a:bodyPr anchor="ctr">
            <a:noAutofit/>
          </a:bodyPr>
          <a:lstStyle>
            <a:lvl1pPr marL="182880" indent="0" algn="ctr">
              <a:spcBef>
                <a:spcPts val="0"/>
              </a:spcBef>
              <a:buFontTx/>
              <a:buNone/>
              <a:defRPr sz="3200" b="1"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Freeform 9">
            <a:extLst>
              <a:ext uri="{FF2B5EF4-FFF2-40B4-BE49-F238E27FC236}">
                <a16:creationId xmlns:a16="http://schemas.microsoft.com/office/drawing/2014/main" id="{C1ED0E79-26C1-B248-89EC-66F36D8A0D3C}"/>
              </a:ext>
            </a:extLst>
          </p:cNvPr>
          <p:cNvSpPr>
            <a:spLocks/>
          </p:cNvSpPr>
          <p:nvPr userDrawn="1"/>
        </p:nvSpPr>
        <p:spPr bwMode="auto">
          <a:xfrm>
            <a:off x="5501395"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4" name="Freeform 9">
            <a:extLst>
              <a:ext uri="{FF2B5EF4-FFF2-40B4-BE49-F238E27FC236}">
                <a16:creationId xmlns:a16="http://schemas.microsoft.com/office/drawing/2014/main" id="{0D1DB5DC-3ECA-FA44-905E-15ACAF4B8ECF}"/>
              </a:ext>
            </a:extLst>
          </p:cNvPr>
          <p:cNvSpPr>
            <a:spLocks/>
          </p:cNvSpPr>
          <p:nvPr userDrawn="1"/>
        </p:nvSpPr>
        <p:spPr bwMode="auto">
          <a:xfrm>
            <a:off x="6912751"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5" name="Freeform 9">
            <a:extLst>
              <a:ext uri="{FF2B5EF4-FFF2-40B4-BE49-F238E27FC236}">
                <a16:creationId xmlns:a16="http://schemas.microsoft.com/office/drawing/2014/main" id="{CD1D295F-F7ED-D447-BC31-6D586338FD4C}"/>
              </a:ext>
            </a:extLst>
          </p:cNvPr>
          <p:cNvSpPr>
            <a:spLocks/>
          </p:cNvSpPr>
          <p:nvPr userDrawn="1"/>
        </p:nvSpPr>
        <p:spPr bwMode="auto">
          <a:xfrm>
            <a:off x="4090039" y="4831308"/>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Tree>
    <p:extLst>
      <p:ext uri="{BB962C8B-B14F-4D97-AF65-F5344CB8AC3E}">
        <p14:creationId xmlns:p14="http://schemas.microsoft.com/office/powerpoint/2010/main" val="24421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bjectives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497B6-986D-804C-81F3-B7BE26DCF08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Freeform 7">
            <a:extLst>
              <a:ext uri="{FF2B5EF4-FFF2-40B4-BE49-F238E27FC236}">
                <a16:creationId xmlns:a16="http://schemas.microsoft.com/office/drawing/2014/main" id="{CD9FD14F-866B-CE48-9941-4F2304B4C46E}"/>
              </a:ext>
            </a:extLst>
          </p:cNvPr>
          <p:cNvSpPr>
            <a:spLocks/>
          </p:cNvSpPr>
          <p:nvPr userDrawn="1"/>
        </p:nvSpPr>
        <p:spPr bwMode="auto">
          <a:xfrm>
            <a:off x="830263" y="201136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Freeform 8">
            <a:extLst>
              <a:ext uri="{FF2B5EF4-FFF2-40B4-BE49-F238E27FC236}">
                <a16:creationId xmlns:a16="http://schemas.microsoft.com/office/drawing/2014/main" id="{70717FAF-6EEA-0D4B-9F85-3DB240679A7A}"/>
              </a:ext>
            </a:extLst>
          </p:cNvPr>
          <p:cNvSpPr>
            <a:spLocks/>
          </p:cNvSpPr>
          <p:nvPr userDrawn="1"/>
        </p:nvSpPr>
        <p:spPr bwMode="auto">
          <a:xfrm>
            <a:off x="830263" y="47609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 name="Freeform 9">
            <a:extLst>
              <a:ext uri="{FF2B5EF4-FFF2-40B4-BE49-F238E27FC236}">
                <a16:creationId xmlns:a16="http://schemas.microsoft.com/office/drawing/2014/main" id="{9A5DF538-8BAA-4546-8249-1124F5FCC2EA}"/>
              </a:ext>
            </a:extLst>
          </p:cNvPr>
          <p:cNvSpPr>
            <a:spLocks/>
          </p:cNvSpPr>
          <p:nvPr userDrawn="1"/>
        </p:nvSpPr>
        <p:spPr bwMode="auto">
          <a:xfrm>
            <a:off x="830263" y="28940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Freeform 10">
            <a:extLst>
              <a:ext uri="{FF2B5EF4-FFF2-40B4-BE49-F238E27FC236}">
                <a16:creationId xmlns:a16="http://schemas.microsoft.com/office/drawing/2014/main" id="{3D993824-973D-7C4F-9EBA-880A7D66BFFE}"/>
              </a:ext>
            </a:extLst>
          </p:cNvPr>
          <p:cNvSpPr>
            <a:spLocks/>
          </p:cNvSpPr>
          <p:nvPr userDrawn="1"/>
        </p:nvSpPr>
        <p:spPr bwMode="auto">
          <a:xfrm>
            <a:off x="830263" y="568483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11">
            <a:extLst>
              <a:ext uri="{FF2B5EF4-FFF2-40B4-BE49-F238E27FC236}">
                <a16:creationId xmlns:a16="http://schemas.microsoft.com/office/drawing/2014/main" id="{3EC16C0A-A32A-C44A-9BE1-D13D0DD8E7BB}"/>
              </a:ext>
            </a:extLst>
          </p:cNvPr>
          <p:cNvSpPr>
            <a:spLocks/>
          </p:cNvSpPr>
          <p:nvPr userDrawn="1"/>
        </p:nvSpPr>
        <p:spPr bwMode="auto">
          <a:xfrm>
            <a:off x="830263" y="383857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638301" y="283586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638301" y="375939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638301" y="5606457"/>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638301" y="191233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638301" y="468292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808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bjectives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BB21E7-06DA-EB48-ABBE-2AE4753EB39F}"/>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1A45808E-35EF-5542-BDDD-D8F68893B782}"/>
              </a:ext>
            </a:extLst>
          </p:cNvPr>
          <p:cNvSpPr/>
          <p:nvPr userDrawn="1"/>
        </p:nvSpPr>
        <p:spPr>
          <a:xfrm>
            <a:off x="5080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E795F482-83D3-9242-A0BD-90FA8A982523}"/>
              </a:ext>
            </a:extLst>
          </p:cNvPr>
          <p:cNvSpPr/>
          <p:nvPr userDrawn="1"/>
        </p:nvSpPr>
        <p:spPr>
          <a:xfrm>
            <a:off x="82677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a:extLst>
              <a:ext uri="{FF2B5EF4-FFF2-40B4-BE49-F238E27FC236}">
                <a16:creationId xmlns:a16="http://schemas.microsoft.com/office/drawing/2014/main" id="{0331901F-74D3-5B40-960F-970A3C8B14B9}"/>
              </a:ext>
            </a:extLst>
          </p:cNvPr>
          <p:cNvSpPr/>
          <p:nvPr userDrawn="1"/>
        </p:nvSpPr>
        <p:spPr>
          <a:xfrm>
            <a:off x="438785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649357" y="3564835"/>
            <a:ext cx="3021496"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a:extLst>
              <a:ext uri="{FF2B5EF4-FFF2-40B4-BE49-F238E27FC236}">
                <a16:creationId xmlns:a16="http://schemas.microsoft.com/office/drawing/2014/main" id="{4A9ECE79-3623-1742-B02D-0EF962C69227}"/>
              </a:ext>
            </a:extLst>
          </p:cNvPr>
          <p:cNvSpPr>
            <a:spLocks noGrp="1"/>
          </p:cNvSpPr>
          <p:nvPr>
            <p:ph type="body" sz="quarter" idx="17"/>
          </p:nvPr>
        </p:nvSpPr>
        <p:spPr>
          <a:xfrm>
            <a:off x="8415131" y="3564835"/>
            <a:ext cx="3034748"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a:extLst>
              <a:ext uri="{FF2B5EF4-FFF2-40B4-BE49-F238E27FC236}">
                <a16:creationId xmlns:a16="http://schemas.microsoft.com/office/drawing/2014/main" id="{F5159A3A-4068-1E45-96E8-79A4A1FDA763}"/>
              </a:ext>
            </a:extLst>
          </p:cNvPr>
          <p:cNvSpPr>
            <a:spLocks noGrp="1"/>
          </p:cNvSpPr>
          <p:nvPr>
            <p:ph type="body" sz="quarter" idx="18"/>
          </p:nvPr>
        </p:nvSpPr>
        <p:spPr>
          <a:xfrm>
            <a:off x="4505739" y="3564835"/>
            <a:ext cx="3048000"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7968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odule Titl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D73E3C-5E60-2441-9C1C-2FD2C9604D75}"/>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93277"/>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61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odule Titl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5F7F835-DAC2-214C-A864-CEAE615374F0}"/>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B3D2A36-C834-944C-B484-0557693020A6}"/>
              </a:ext>
            </a:extLst>
          </p:cNvPr>
          <p:cNvSpPr/>
          <p:nvPr userDrawn="1"/>
        </p:nvSpPr>
        <p:spPr>
          <a:xfrm>
            <a:off x="22066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reeform 8">
            <a:extLst>
              <a:ext uri="{FF2B5EF4-FFF2-40B4-BE49-F238E27FC236}">
                <a16:creationId xmlns:a16="http://schemas.microsoft.com/office/drawing/2014/main" id="{04E32299-C0AC-0E46-9874-4681EE319FE5}"/>
              </a:ext>
            </a:extLst>
          </p:cNvPr>
          <p:cNvSpPr>
            <a:spLocks/>
          </p:cNvSpPr>
          <p:nvPr userDrawn="1"/>
        </p:nvSpPr>
        <p:spPr bwMode="auto">
          <a:xfrm>
            <a:off x="6189663" y="1787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9">
            <a:extLst>
              <a:ext uri="{FF2B5EF4-FFF2-40B4-BE49-F238E27FC236}">
                <a16:creationId xmlns:a16="http://schemas.microsoft.com/office/drawing/2014/main" id="{CB86CF74-4F4C-F64E-936A-F3F3252F74D1}"/>
              </a:ext>
            </a:extLst>
          </p:cNvPr>
          <p:cNvSpPr>
            <a:spLocks/>
          </p:cNvSpPr>
          <p:nvPr userDrawn="1"/>
        </p:nvSpPr>
        <p:spPr bwMode="auto">
          <a:xfrm>
            <a:off x="6189663" y="27162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Freeform 10">
            <a:extLst>
              <a:ext uri="{FF2B5EF4-FFF2-40B4-BE49-F238E27FC236}">
                <a16:creationId xmlns:a16="http://schemas.microsoft.com/office/drawing/2014/main" id="{B875EAA0-4721-CB4D-A35B-37CDBFED00D4}"/>
              </a:ext>
            </a:extLst>
          </p:cNvPr>
          <p:cNvSpPr>
            <a:spLocks/>
          </p:cNvSpPr>
          <p:nvPr userDrawn="1"/>
        </p:nvSpPr>
        <p:spPr bwMode="auto">
          <a:xfrm>
            <a:off x="6189663" y="36449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Freeform 11">
            <a:extLst>
              <a:ext uri="{FF2B5EF4-FFF2-40B4-BE49-F238E27FC236}">
                <a16:creationId xmlns:a16="http://schemas.microsoft.com/office/drawing/2014/main" id="{82864287-1380-A64F-A391-FF65C7D04F93}"/>
              </a:ext>
            </a:extLst>
          </p:cNvPr>
          <p:cNvSpPr>
            <a:spLocks/>
          </p:cNvSpPr>
          <p:nvPr userDrawn="1"/>
        </p:nvSpPr>
        <p:spPr bwMode="auto">
          <a:xfrm>
            <a:off x="6189663" y="457358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429491" y="2452256"/>
            <a:ext cx="5084618" cy="1925780"/>
          </a:xfrm>
        </p:spPr>
        <p:txBody>
          <a:bodyPr>
            <a:noAutofit/>
          </a:bodyPr>
          <a:lstStyle>
            <a:lvl1pPr marL="0" algn="ctr">
              <a:defRPr sz="36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p:cNvSpPr>
            <a:spLocks noGrp="1"/>
          </p:cNvSpPr>
          <p:nvPr>
            <p:ph type="body" sz="quarter" idx="17"/>
          </p:nvPr>
        </p:nvSpPr>
        <p:spPr>
          <a:xfrm>
            <a:off x="6969458" y="263689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0" name="Text Placeholder 4"/>
          <p:cNvSpPr>
            <a:spLocks noGrp="1"/>
          </p:cNvSpPr>
          <p:nvPr>
            <p:ph type="body" sz="quarter" idx="18"/>
          </p:nvPr>
        </p:nvSpPr>
        <p:spPr>
          <a:xfrm>
            <a:off x="6969458" y="356442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1" name="Text Placeholder 4"/>
          <p:cNvSpPr>
            <a:spLocks noGrp="1"/>
          </p:cNvSpPr>
          <p:nvPr>
            <p:ph type="body" sz="quarter" idx="16"/>
          </p:nvPr>
        </p:nvSpPr>
        <p:spPr>
          <a:xfrm>
            <a:off x="6969458" y="170935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2" name="Text Placeholder 4"/>
          <p:cNvSpPr>
            <a:spLocks noGrp="1"/>
          </p:cNvSpPr>
          <p:nvPr>
            <p:ph type="body" sz="quarter" idx="19"/>
          </p:nvPr>
        </p:nvSpPr>
        <p:spPr>
          <a:xfrm>
            <a:off x="6969458" y="449196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206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age Title 1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5EC5E4-83ED-514F-853E-AB724778CD15}"/>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C0FD9902-EDC6-AD4E-A5CD-9FBCAF7DE62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6" name="Text Placeholder 9">
            <a:extLst>
              <a:ext uri="{FF2B5EF4-FFF2-40B4-BE49-F238E27FC236}">
                <a16:creationId xmlns:a16="http://schemas.microsoft.com/office/drawing/2014/main" id="{67DDD03F-8E78-EA4B-A5F1-C9F6D3307B0C}"/>
              </a:ext>
            </a:extLst>
          </p:cNvPr>
          <p:cNvSpPr>
            <a:spLocks noGrp="1"/>
          </p:cNvSpPr>
          <p:nvPr>
            <p:ph type="body" sz="quarter" idx="10" hasCustomPrompt="1"/>
          </p:nvPr>
        </p:nvSpPr>
        <p:spPr>
          <a:xfrm>
            <a:off x="1073623" y="1874520"/>
            <a:ext cx="10008361"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3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Title 2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1CB33-1443-DA46-9095-750894B820AA}"/>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EBFA4A0F-E771-C44B-8EF4-6CEFA69A8636}"/>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9">
            <a:extLst>
              <a:ext uri="{FF2B5EF4-FFF2-40B4-BE49-F238E27FC236}">
                <a16:creationId xmlns:a16="http://schemas.microsoft.com/office/drawing/2014/main" id="{6DBDA52E-DB09-F640-94B1-63297BC08DA1}"/>
              </a:ext>
            </a:extLst>
          </p:cNvPr>
          <p:cNvSpPr>
            <a:spLocks noGrp="1"/>
          </p:cNvSpPr>
          <p:nvPr>
            <p:ph type="body" sz="quarter" idx="10" hasCustomPrompt="1"/>
          </p:nvPr>
        </p:nvSpPr>
        <p:spPr>
          <a:xfrm>
            <a:off x="1073623" y="187452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EA88D9A0-D97F-B34B-A821-D51EEB1F017E}"/>
              </a:ext>
            </a:extLst>
          </p:cNvPr>
          <p:cNvSpPr>
            <a:spLocks noGrp="1"/>
          </p:cNvSpPr>
          <p:nvPr>
            <p:ph type="body" sz="quarter" idx="11" hasCustomPrompt="1"/>
          </p:nvPr>
        </p:nvSpPr>
        <p:spPr>
          <a:xfrm>
            <a:off x="1073623" y="405765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3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age Title 3 Slide">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F370304-2217-994C-AAB1-D32CE625EDA7}"/>
              </a:ext>
            </a:extLst>
          </p:cNvPr>
          <p:cNvSpPr/>
          <p:nvPr userDrawn="1"/>
        </p:nvSpPr>
        <p:spPr>
          <a:xfrm>
            <a:off x="542925" y="366523"/>
            <a:ext cx="111252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DE9BDE16-B340-7542-9280-7D4837E5A41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7" name="Text Placeholder 9">
            <a:extLst>
              <a:ext uri="{FF2B5EF4-FFF2-40B4-BE49-F238E27FC236}">
                <a16:creationId xmlns:a16="http://schemas.microsoft.com/office/drawing/2014/main" id="{F3504CB2-C36C-4847-80A6-049FBE75C570}"/>
              </a:ext>
            </a:extLst>
          </p:cNvPr>
          <p:cNvSpPr>
            <a:spLocks noGrp="1"/>
          </p:cNvSpPr>
          <p:nvPr>
            <p:ph type="body" sz="quarter" idx="10" hasCustomPrompt="1"/>
          </p:nvPr>
        </p:nvSpPr>
        <p:spPr>
          <a:xfrm>
            <a:off x="1073623"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4765BE69-5D34-4B4C-B9F0-4645314AC87E}"/>
              </a:ext>
            </a:extLst>
          </p:cNvPr>
          <p:cNvSpPr>
            <a:spLocks noGrp="1"/>
          </p:cNvSpPr>
          <p:nvPr>
            <p:ph type="body" sz="quarter" idx="11" hasCustomPrompt="1"/>
          </p:nvPr>
        </p:nvSpPr>
        <p:spPr>
          <a:xfrm>
            <a:off x="6226139"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50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1C1A299-D8D3-684F-907C-2CDEC1AD505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A0D0651-86F5-D44D-B5E6-CBD1D6869B6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947D4A8-B509-9F41-95E2-FA9222474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en-US"/>
              <a:t>React Motion</a:t>
            </a:r>
          </a:p>
        </p:txBody>
      </p:sp>
      <p:sp>
        <p:nvSpPr>
          <p:cNvPr id="5" name="Footer Placeholder 4">
            <a:extLst>
              <a:ext uri="{FF2B5EF4-FFF2-40B4-BE49-F238E27FC236}">
                <a16:creationId xmlns:a16="http://schemas.microsoft.com/office/drawing/2014/main" id="{6C9BBAED-22F8-C546-AC32-8B7E19298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React Motion</a:t>
            </a:r>
          </a:p>
        </p:txBody>
      </p:sp>
      <p:sp>
        <p:nvSpPr>
          <p:cNvPr id="6" name="Slide Number Placeholder 5">
            <a:extLst>
              <a:ext uri="{FF2B5EF4-FFF2-40B4-BE49-F238E27FC236}">
                <a16:creationId xmlns:a16="http://schemas.microsoft.com/office/drawing/2014/main" id="{A4C0B6A8-315C-1D47-8330-9680D2C2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84B6B05-D73D-1A49-8C93-5682AA18860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21"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Lst>
  <p:hf hdr="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bon line texture background">
            <a:extLst>
              <a:ext uri="{FF2B5EF4-FFF2-40B4-BE49-F238E27FC236}">
                <a16:creationId xmlns:a16="http://schemas.microsoft.com/office/drawing/2014/main" id="{60039E95-92DE-538B-D5D0-DFB27726D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08" y="2389239"/>
            <a:ext cx="11444747" cy="1976283"/>
          </a:xfrm>
          <a:prstGeom prst="rect">
            <a:avLst/>
          </a:prstGeom>
        </p:spPr>
      </p:pic>
      <p:sp>
        <p:nvSpPr>
          <p:cNvPr id="4" name="TextBox 3">
            <a:extLst>
              <a:ext uri="{FF2B5EF4-FFF2-40B4-BE49-F238E27FC236}">
                <a16:creationId xmlns:a16="http://schemas.microsoft.com/office/drawing/2014/main" id="{904D7667-5C11-25BC-D62D-F827B561B568}"/>
              </a:ext>
            </a:extLst>
          </p:cNvPr>
          <p:cNvSpPr txBox="1"/>
          <p:nvPr/>
        </p:nvSpPr>
        <p:spPr>
          <a:xfrm>
            <a:off x="398207" y="2927573"/>
            <a:ext cx="11444747" cy="9233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5400" dirty="0">
                <a:solidFill>
                  <a:schemeClr val="bg1"/>
                </a:solidFill>
                <a:effectLst>
                  <a:outerShdw blurRad="38100" dist="38100" dir="2700000" algn="tl">
                    <a:srgbClr val="000000">
                      <a:alpha val="43137"/>
                    </a:srgbClr>
                  </a:outerShdw>
                </a:effectLst>
              </a:rPr>
              <a:t>React Motion</a:t>
            </a:r>
          </a:p>
        </p:txBody>
      </p:sp>
    </p:spTree>
    <p:extLst>
      <p:ext uri="{BB962C8B-B14F-4D97-AF65-F5344CB8AC3E}">
        <p14:creationId xmlns:p14="http://schemas.microsoft.com/office/powerpoint/2010/main" val="1295344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8E4509-5A39-AF9E-B569-628857E73056}"/>
              </a:ext>
            </a:extLst>
          </p:cNvPr>
          <p:cNvSpPr txBox="1"/>
          <p:nvPr/>
        </p:nvSpPr>
        <p:spPr>
          <a:xfrm>
            <a:off x="11036659" y="6414930"/>
            <a:ext cx="869533" cy="400110"/>
          </a:xfrm>
          <a:prstGeom prst="rect">
            <a:avLst/>
          </a:prstGeom>
          <a:noFill/>
        </p:spPr>
        <p:txBody>
          <a:bodyPr wrap="none" rtlCol="0">
            <a:spAutoFit/>
          </a:bodyPr>
          <a:lstStyle/>
          <a:p>
            <a:r>
              <a:rPr lang="en-US" sz="2000" dirty="0">
                <a:solidFill>
                  <a:schemeClr val="bg1"/>
                </a:solidFill>
              </a:rPr>
              <a:t>Page 9</a:t>
            </a:r>
          </a:p>
        </p:txBody>
      </p:sp>
      <p:sp>
        <p:nvSpPr>
          <p:cNvPr id="5" name="TextBox 4">
            <a:extLst>
              <a:ext uri="{FF2B5EF4-FFF2-40B4-BE49-F238E27FC236}">
                <a16:creationId xmlns:a16="http://schemas.microsoft.com/office/drawing/2014/main" id="{A6956AF3-4045-A2D4-0CD2-EE695D4AE3E4}"/>
              </a:ext>
            </a:extLst>
          </p:cNvPr>
          <p:cNvSpPr txBox="1"/>
          <p:nvPr/>
        </p:nvSpPr>
        <p:spPr>
          <a:xfrm>
            <a:off x="285808" y="6452134"/>
            <a:ext cx="2059186" cy="400110"/>
          </a:xfrm>
          <a:prstGeom prst="rect">
            <a:avLst/>
          </a:prstGeom>
          <a:noFill/>
        </p:spPr>
        <p:txBody>
          <a:bodyPr wrap="square" rtlCol="0">
            <a:spAutoFit/>
          </a:bodyPr>
          <a:lstStyle/>
          <a:p>
            <a:r>
              <a:rPr lang="en-US" sz="2000" dirty="0">
                <a:solidFill>
                  <a:schemeClr val="bg1"/>
                </a:solidFill>
              </a:rPr>
              <a:t>React Motion</a:t>
            </a:r>
          </a:p>
        </p:txBody>
      </p:sp>
      <p:pic>
        <p:nvPicPr>
          <p:cNvPr id="7" name="Picture 6">
            <a:extLst>
              <a:ext uri="{FF2B5EF4-FFF2-40B4-BE49-F238E27FC236}">
                <a16:creationId xmlns:a16="http://schemas.microsoft.com/office/drawing/2014/main" id="{85F53DE4-B9CB-E722-CAAA-B85DB93027EE}"/>
              </a:ext>
            </a:extLst>
          </p:cNvPr>
          <p:cNvPicPr>
            <a:picLocks noChangeAspect="1"/>
          </p:cNvPicPr>
          <p:nvPr/>
        </p:nvPicPr>
        <p:blipFill>
          <a:blip r:embed="rId3"/>
          <a:stretch>
            <a:fillRect/>
          </a:stretch>
        </p:blipFill>
        <p:spPr>
          <a:xfrm>
            <a:off x="1032904" y="517800"/>
            <a:ext cx="9635095" cy="5822400"/>
          </a:xfrm>
          <a:prstGeom prst="rect">
            <a:avLst/>
          </a:prstGeom>
        </p:spPr>
      </p:pic>
    </p:spTree>
    <p:extLst>
      <p:ext uri="{BB962C8B-B14F-4D97-AF65-F5344CB8AC3E}">
        <p14:creationId xmlns:p14="http://schemas.microsoft.com/office/powerpoint/2010/main" val="395966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514247"/>
            <a:ext cx="8685213" cy="841375"/>
          </a:xfrm>
          <a:solidFill>
            <a:schemeClr val="tx1"/>
          </a:solidFill>
        </p:spPr>
        <p:txBody>
          <a:bodyPr/>
          <a:lstStyle/>
          <a:p>
            <a:pPr marL="639763" eaLnBrk="1" hangingPunct="1"/>
            <a:r>
              <a:rPr lang="en-US" altLang="en-US" sz="4000" b="1" dirty="0">
                <a:ea typeface="Glegoo" pitchFamily="2" charset="0"/>
                <a:cs typeface="Glegoo" pitchFamily="2" charset="0"/>
              </a:rPr>
              <a:t>Introduction</a:t>
            </a:r>
          </a:p>
        </p:txBody>
      </p:sp>
      <p:sp>
        <p:nvSpPr>
          <p:cNvPr id="3" name="TextBox 2">
            <a:extLst>
              <a:ext uri="{FF2B5EF4-FFF2-40B4-BE49-F238E27FC236}">
                <a16:creationId xmlns:a16="http://schemas.microsoft.com/office/drawing/2014/main" id="{83AF9391-6BE8-41FA-0D91-1E0B055607EE}"/>
              </a:ext>
            </a:extLst>
          </p:cNvPr>
          <p:cNvSpPr txBox="1"/>
          <p:nvPr/>
        </p:nvSpPr>
        <p:spPr>
          <a:xfrm>
            <a:off x="604684" y="1401097"/>
            <a:ext cx="11002297" cy="3539430"/>
          </a:xfrm>
          <a:prstGeom prst="rect">
            <a:avLst/>
          </a:prstGeom>
          <a:noFill/>
        </p:spPr>
        <p:txBody>
          <a:bodyPr wrap="square" rtlCol="0">
            <a:spAutoFit/>
          </a:bodyPr>
          <a:lstStyle/>
          <a:p>
            <a:r>
              <a:rPr lang="en-US" sz="3200" dirty="0">
                <a:solidFill>
                  <a:schemeClr val="bg1"/>
                </a:solidFill>
                <a:effectLst>
                  <a:outerShdw blurRad="50800" dist="38100" dir="2700000" algn="tl" rotWithShape="0">
                    <a:prstClr val="black">
                      <a:alpha val="40000"/>
                    </a:prstClr>
                  </a:outerShdw>
                </a:effectLst>
              </a:rPr>
              <a:t>React Motion is an animation library for React applications that makes it easy to create and implement realistic animations.</a:t>
            </a:r>
          </a:p>
          <a:p>
            <a:r>
              <a:rPr lang="en-US" sz="3200" dirty="0">
                <a:solidFill>
                  <a:schemeClr val="bg1"/>
                </a:solidFill>
                <a:effectLst>
                  <a:outerShdw blurRad="50800" dist="38100" dir="2700000" algn="tl" rotWithShape="0">
                    <a:prstClr val="black">
                      <a:alpha val="40000"/>
                    </a:prstClr>
                  </a:outerShdw>
                </a:effectLst>
              </a:rPr>
              <a:t>We can directly tie animations to react app state, so through the state change we can control the animation.</a:t>
            </a:r>
          </a:p>
          <a:p>
            <a:endParaRPr lang="en-US" sz="3200" dirty="0">
              <a:solidFill>
                <a:schemeClr val="bg1"/>
              </a:solidFill>
              <a:effectLst>
                <a:outerShdw blurRad="50800" dist="38100" dir="2700000" algn="tl" rotWithShape="0">
                  <a:prstClr val="black">
                    <a:alpha val="40000"/>
                  </a:prstClr>
                </a:outerShdw>
              </a:effectLst>
            </a:endParaRPr>
          </a:p>
          <a:p>
            <a:r>
              <a:rPr lang="en-US" sz="3200" dirty="0">
                <a:solidFill>
                  <a:schemeClr val="bg1"/>
                </a:solidFill>
                <a:effectLst>
                  <a:outerShdw blurRad="50800" dist="38100" dir="2700000" algn="tl" rotWithShape="0">
                    <a:prstClr val="black">
                      <a:alpha val="40000"/>
                    </a:prstClr>
                  </a:outerShdw>
                </a:effectLst>
              </a:rPr>
              <a:t>To install React Motion, run the following command inside your project root.</a:t>
            </a:r>
          </a:p>
        </p:txBody>
      </p:sp>
      <p:sp>
        <p:nvSpPr>
          <p:cNvPr id="4" name="TextBox 3">
            <a:extLst>
              <a:ext uri="{FF2B5EF4-FFF2-40B4-BE49-F238E27FC236}">
                <a16:creationId xmlns:a16="http://schemas.microsoft.com/office/drawing/2014/main" id="{A78E4509-5A39-AF9E-B569-628857E73056}"/>
              </a:ext>
            </a:extLst>
          </p:cNvPr>
          <p:cNvSpPr txBox="1"/>
          <p:nvPr/>
        </p:nvSpPr>
        <p:spPr>
          <a:xfrm>
            <a:off x="11036659" y="6414930"/>
            <a:ext cx="869533" cy="400110"/>
          </a:xfrm>
          <a:prstGeom prst="rect">
            <a:avLst/>
          </a:prstGeom>
          <a:noFill/>
        </p:spPr>
        <p:txBody>
          <a:bodyPr wrap="none" rtlCol="0">
            <a:spAutoFit/>
          </a:bodyPr>
          <a:lstStyle/>
          <a:p>
            <a:r>
              <a:rPr lang="en-US" sz="2000" dirty="0">
                <a:solidFill>
                  <a:schemeClr val="bg1"/>
                </a:solidFill>
              </a:rPr>
              <a:t>Page 1</a:t>
            </a:r>
          </a:p>
        </p:txBody>
      </p:sp>
      <p:sp>
        <p:nvSpPr>
          <p:cNvPr id="5" name="TextBox 4">
            <a:extLst>
              <a:ext uri="{FF2B5EF4-FFF2-40B4-BE49-F238E27FC236}">
                <a16:creationId xmlns:a16="http://schemas.microsoft.com/office/drawing/2014/main" id="{A6956AF3-4045-A2D4-0CD2-EE695D4AE3E4}"/>
              </a:ext>
            </a:extLst>
          </p:cNvPr>
          <p:cNvSpPr txBox="1"/>
          <p:nvPr/>
        </p:nvSpPr>
        <p:spPr>
          <a:xfrm>
            <a:off x="285808" y="6452134"/>
            <a:ext cx="2059186" cy="400110"/>
          </a:xfrm>
          <a:prstGeom prst="rect">
            <a:avLst/>
          </a:prstGeom>
          <a:noFill/>
        </p:spPr>
        <p:txBody>
          <a:bodyPr wrap="square" rtlCol="0">
            <a:spAutoFit/>
          </a:bodyPr>
          <a:lstStyle/>
          <a:p>
            <a:r>
              <a:rPr lang="en-US" sz="2000" dirty="0">
                <a:solidFill>
                  <a:schemeClr val="bg1"/>
                </a:solidFill>
              </a:rPr>
              <a:t>React Motion</a:t>
            </a:r>
          </a:p>
        </p:txBody>
      </p:sp>
      <p:sp>
        <p:nvSpPr>
          <p:cNvPr id="6" name="Subtitle 2">
            <a:extLst>
              <a:ext uri="{FF2B5EF4-FFF2-40B4-BE49-F238E27FC236}">
                <a16:creationId xmlns:a16="http://schemas.microsoft.com/office/drawing/2014/main" id="{403BC81F-0B12-873B-B993-9121BA11C66C}"/>
              </a:ext>
            </a:extLst>
          </p:cNvPr>
          <p:cNvSpPr txBox="1">
            <a:spLocks noChangeArrowheads="1"/>
          </p:cNvSpPr>
          <p:nvPr/>
        </p:nvSpPr>
        <p:spPr bwMode="auto">
          <a:xfrm>
            <a:off x="405580" y="4999673"/>
            <a:ext cx="11400504" cy="8413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640080" indent="0" algn="l" rtl="0" eaLnBrk="1" fontAlgn="base" hangingPunct="1">
              <a:lnSpc>
                <a:spcPct val="90000"/>
              </a:lnSpc>
              <a:spcBef>
                <a:spcPts val="1000"/>
              </a:spcBef>
              <a:spcAft>
                <a:spcPct val="0"/>
              </a:spcAft>
              <a:buFont typeface="Arial" panose="020B0604020202020204" pitchFamily="34" charset="0"/>
              <a:buNone/>
              <a:defRPr sz="2800" i="0" kern="1200">
                <a:solidFill>
                  <a:schemeClr val="bg1"/>
                </a:solidFill>
                <a:latin typeface="+mj-lt"/>
                <a:ea typeface="+mn-ea"/>
                <a:cs typeface="Arial" panose="020B0604020202020204" pitchFamily="34" charset="0"/>
              </a:defRPr>
            </a:lvl1pPr>
            <a:lvl2pPr marL="457200" indent="0" algn="ctr" rtl="0" eaLnBrk="1" fontAlgn="base" hangingPunct="1">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1" fontAlgn="base" hangingPunct="1">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39763"/>
            <a:r>
              <a:rPr lang="en-US" altLang="en-US" sz="3000" dirty="0" err="1">
                <a:ea typeface="Glegoo" pitchFamily="2" charset="0"/>
                <a:cs typeface="Glegoo" pitchFamily="2" charset="0"/>
              </a:rPr>
              <a:t>npm</a:t>
            </a:r>
            <a:r>
              <a:rPr lang="en-US" altLang="en-US" sz="3000" dirty="0">
                <a:ea typeface="Glegoo" pitchFamily="2" charset="0"/>
                <a:cs typeface="Glegoo" pitchFamily="2" charset="0"/>
              </a:rPr>
              <a:t> install --save react-motion       |       </a:t>
            </a:r>
            <a:r>
              <a:rPr lang="en-US" altLang="en-US" sz="3000" dirty="0" err="1">
                <a:ea typeface="Glegoo" pitchFamily="2" charset="0"/>
                <a:cs typeface="Glegoo" pitchFamily="2" charset="0"/>
              </a:rPr>
              <a:t>npm</a:t>
            </a:r>
            <a:r>
              <a:rPr lang="en-US" altLang="en-US" sz="3000" dirty="0">
                <a:ea typeface="Glegoo" pitchFamily="2" charset="0"/>
                <a:cs typeface="Glegoo" pitchFamily="2" charset="0"/>
              </a:rPr>
              <a:t> </a:t>
            </a:r>
            <a:r>
              <a:rPr lang="en-US" altLang="en-US" sz="3000" dirty="0" err="1">
                <a:ea typeface="Glegoo" pitchFamily="2" charset="0"/>
                <a:cs typeface="Glegoo" pitchFamily="2" charset="0"/>
              </a:rPr>
              <a:t>i</a:t>
            </a:r>
            <a:r>
              <a:rPr lang="en-US" altLang="en-US" sz="3000" dirty="0">
                <a:ea typeface="Glegoo" pitchFamily="2" charset="0"/>
                <a:cs typeface="Glegoo" pitchFamily="2" charset="0"/>
              </a:rPr>
              <a:t> react-motion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514247"/>
            <a:ext cx="8685213" cy="841375"/>
          </a:xfrm>
          <a:solidFill>
            <a:schemeClr val="tx1"/>
          </a:solidFill>
        </p:spPr>
        <p:txBody>
          <a:bodyPr/>
          <a:lstStyle/>
          <a:p>
            <a:pPr marL="639763" eaLnBrk="1" hangingPunct="1"/>
            <a:r>
              <a:rPr lang="en-US" altLang="en-US" sz="4000" b="1" dirty="0">
                <a:ea typeface="Glegoo" pitchFamily="2" charset="0"/>
                <a:cs typeface="Glegoo" pitchFamily="2" charset="0"/>
              </a:rPr>
              <a:t>Understanding the exports</a:t>
            </a:r>
          </a:p>
        </p:txBody>
      </p:sp>
      <p:sp>
        <p:nvSpPr>
          <p:cNvPr id="3" name="TextBox 2">
            <a:extLst>
              <a:ext uri="{FF2B5EF4-FFF2-40B4-BE49-F238E27FC236}">
                <a16:creationId xmlns:a16="http://schemas.microsoft.com/office/drawing/2014/main" id="{83AF9391-6BE8-41FA-0D91-1E0B055607EE}"/>
              </a:ext>
            </a:extLst>
          </p:cNvPr>
          <p:cNvSpPr txBox="1"/>
          <p:nvPr/>
        </p:nvSpPr>
        <p:spPr>
          <a:xfrm>
            <a:off x="604684" y="1401097"/>
            <a:ext cx="11002297" cy="4524315"/>
          </a:xfrm>
          <a:prstGeom prst="rect">
            <a:avLst/>
          </a:prstGeom>
          <a:noFill/>
        </p:spPr>
        <p:txBody>
          <a:bodyPr wrap="square" rtlCol="0">
            <a:spAutoFit/>
          </a:bodyPr>
          <a:lstStyle/>
          <a:p>
            <a:r>
              <a:rPr lang="en-US" sz="3200" b="1" dirty="0">
                <a:solidFill>
                  <a:schemeClr val="bg1"/>
                </a:solidFill>
                <a:effectLst>
                  <a:outerShdw blurRad="50800" dist="38100" dir="2700000" algn="tl" rotWithShape="0">
                    <a:prstClr val="black">
                      <a:alpha val="40000"/>
                    </a:prstClr>
                  </a:outerShdw>
                </a:effectLst>
              </a:rPr>
              <a:t>The react-motion library exports the following.</a:t>
            </a:r>
          </a:p>
          <a:p>
            <a:r>
              <a:rPr lang="en-US" sz="3200" dirty="0">
                <a:solidFill>
                  <a:schemeClr val="bg1"/>
                </a:solidFill>
                <a:effectLst>
                  <a:outerShdw blurRad="50800" dist="38100" dir="2700000" algn="tl" rotWithShape="0">
                    <a:prstClr val="black">
                      <a:alpha val="40000"/>
                    </a:prstClr>
                  </a:outerShdw>
                </a:effectLst>
              </a:rPr>
              <a:t>spring	— A helper function that dictates how the component 		     animates</a:t>
            </a:r>
          </a:p>
          <a:p>
            <a:r>
              <a:rPr lang="en-US" sz="3200" dirty="0">
                <a:solidFill>
                  <a:schemeClr val="bg1"/>
                </a:solidFill>
                <a:effectLst>
                  <a:outerShdw blurRad="50800" dist="38100" dir="2700000" algn="tl" rotWithShape="0">
                    <a:prstClr val="black">
                      <a:alpha val="40000"/>
                    </a:prstClr>
                  </a:outerShdw>
                </a:effectLst>
              </a:rPr>
              <a:t>presets	— An object of predefined animation properties</a:t>
            </a:r>
          </a:p>
          <a:p>
            <a:r>
              <a:rPr lang="en-US" sz="3200" dirty="0">
                <a:solidFill>
                  <a:schemeClr val="bg1"/>
                </a:solidFill>
                <a:effectLst>
                  <a:outerShdw blurRad="50800" dist="38100" dir="2700000" algn="tl" rotWithShape="0">
                    <a:prstClr val="black">
                      <a:alpha val="40000"/>
                    </a:prstClr>
                  </a:outerShdw>
                </a:effectLst>
              </a:rPr>
              <a:t>Motion	— A component that is used to animate a component</a:t>
            </a:r>
          </a:p>
          <a:p>
            <a:r>
              <a:rPr lang="en-US" sz="3200" dirty="0" err="1">
                <a:solidFill>
                  <a:schemeClr val="bg1"/>
                </a:solidFill>
                <a:effectLst>
                  <a:outerShdw blurRad="50800" dist="38100" dir="2700000" algn="tl" rotWithShape="0">
                    <a:prstClr val="black">
                      <a:alpha val="40000"/>
                    </a:prstClr>
                  </a:outerShdw>
                </a:effectLst>
              </a:rPr>
              <a:t>StaggeredMotion</a:t>
            </a:r>
            <a:r>
              <a:rPr lang="en-US" sz="3200" dirty="0">
                <a:solidFill>
                  <a:schemeClr val="bg1"/>
                </a:solidFill>
                <a:effectLst>
                  <a:outerShdw blurRad="50800" dist="38100" dir="2700000" algn="tl" rotWithShape="0">
                    <a:prstClr val="black">
                      <a:alpha val="40000"/>
                    </a:prstClr>
                  </a:outerShdw>
                </a:effectLst>
              </a:rPr>
              <a:t> — A component that is used to animate 			components whose animation depends on each other</a:t>
            </a:r>
          </a:p>
          <a:p>
            <a:r>
              <a:rPr lang="en-US" sz="3200" dirty="0" err="1">
                <a:solidFill>
                  <a:schemeClr val="bg1"/>
                </a:solidFill>
                <a:effectLst>
                  <a:outerShdw blurRad="50800" dist="38100" dir="2700000" algn="tl" rotWithShape="0">
                    <a:prstClr val="black">
                      <a:alpha val="40000"/>
                    </a:prstClr>
                  </a:outerShdw>
                </a:effectLst>
              </a:rPr>
              <a:t>TransitionMotion</a:t>
            </a:r>
            <a:r>
              <a:rPr lang="en-US" sz="3200" dirty="0">
                <a:solidFill>
                  <a:schemeClr val="bg1"/>
                </a:solidFill>
                <a:effectLst>
                  <a:outerShdw blurRad="50800" dist="38100" dir="2700000" algn="tl" rotWithShape="0">
                    <a:prstClr val="black">
                      <a:alpha val="40000"/>
                    </a:prstClr>
                  </a:outerShdw>
                </a:effectLst>
              </a:rPr>
              <a:t> — A component that is used to animate 			the mount and unmounts of components</a:t>
            </a:r>
          </a:p>
        </p:txBody>
      </p:sp>
      <p:sp>
        <p:nvSpPr>
          <p:cNvPr id="4" name="TextBox 3">
            <a:extLst>
              <a:ext uri="{FF2B5EF4-FFF2-40B4-BE49-F238E27FC236}">
                <a16:creationId xmlns:a16="http://schemas.microsoft.com/office/drawing/2014/main" id="{A78E4509-5A39-AF9E-B569-628857E73056}"/>
              </a:ext>
            </a:extLst>
          </p:cNvPr>
          <p:cNvSpPr txBox="1"/>
          <p:nvPr/>
        </p:nvSpPr>
        <p:spPr>
          <a:xfrm>
            <a:off x="11036659" y="6414930"/>
            <a:ext cx="869533" cy="400110"/>
          </a:xfrm>
          <a:prstGeom prst="rect">
            <a:avLst/>
          </a:prstGeom>
          <a:noFill/>
        </p:spPr>
        <p:txBody>
          <a:bodyPr wrap="none" rtlCol="0">
            <a:spAutoFit/>
          </a:bodyPr>
          <a:lstStyle/>
          <a:p>
            <a:r>
              <a:rPr lang="en-US" sz="2000" dirty="0">
                <a:solidFill>
                  <a:schemeClr val="bg1"/>
                </a:solidFill>
              </a:rPr>
              <a:t>Page 2</a:t>
            </a:r>
          </a:p>
        </p:txBody>
      </p:sp>
      <p:sp>
        <p:nvSpPr>
          <p:cNvPr id="5" name="TextBox 4">
            <a:extLst>
              <a:ext uri="{FF2B5EF4-FFF2-40B4-BE49-F238E27FC236}">
                <a16:creationId xmlns:a16="http://schemas.microsoft.com/office/drawing/2014/main" id="{A6956AF3-4045-A2D4-0CD2-EE695D4AE3E4}"/>
              </a:ext>
            </a:extLst>
          </p:cNvPr>
          <p:cNvSpPr txBox="1"/>
          <p:nvPr/>
        </p:nvSpPr>
        <p:spPr>
          <a:xfrm>
            <a:off x="285808" y="6452134"/>
            <a:ext cx="2059186" cy="400110"/>
          </a:xfrm>
          <a:prstGeom prst="rect">
            <a:avLst/>
          </a:prstGeom>
          <a:noFill/>
        </p:spPr>
        <p:txBody>
          <a:bodyPr wrap="square" rtlCol="0">
            <a:spAutoFit/>
          </a:bodyPr>
          <a:lstStyle/>
          <a:p>
            <a:r>
              <a:rPr lang="en-US" sz="2000" dirty="0">
                <a:solidFill>
                  <a:schemeClr val="bg1"/>
                </a:solidFill>
              </a:rPr>
              <a:t>React Motion</a:t>
            </a:r>
          </a:p>
        </p:txBody>
      </p:sp>
    </p:spTree>
    <p:extLst>
      <p:ext uri="{BB962C8B-B14F-4D97-AF65-F5344CB8AC3E}">
        <p14:creationId xmlns:p14="http://schemas.microsoft.com/office/powerpoint/2010/main" val="1798744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403BC81F-0B12-873B-B993-9121BA11C66C}"/>
              </a:ext>
            </a:extLst>
          </p:cNvPr>
          <p:cNvSpPr txBox="1">
            <a:spLocks noChangeArrowheads="1"/>
          </p:cNvSpPr>
          <p:nvPr/>
        </p:nvSpPr>
        <p:spPr bwMode="auto">
          <a:xfrm>
            <a:off x="405580" y="4011522"/>
            <a:ext cx="11400504" cy="8413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640080" indent="0" algn="l" rtl="0" eaLnBrk="1" fontAlgn="base" hangingPunct="1">
              <a:lnSpc>
                <a:spcPct val="90000"/>
              </a:lnSpc>
              <a:spcBef>
                <a:spcPts val="1000"/>
              </a:spcBef>
              <a:spcAft>
                <a:spcPct val="0"/>
              </a:spcAft>
              <a:buFont typeface="Arial" panose="020B0604020202020204" pitchFamily="34" charset="0"/>
              <a:buNone/>
              <a:defRPr sz="2800" i="0" kern="1200">
                <a:solidFill>
                  <a:schemeClr val="bg1"/>
                </a:solidFill>
                <a:latin typeface="+mj-lt"/>
                <a:ea typeface="+mn-ea"/>
                <a:cs typeface="Arial" panose="020B0604020202020204" pitchFamily="34" charset="0"/>
              </a:defRPr>
            </a:lvl1pPr>
            <a:lvl2pPr marL="457200" indent="0" algn="ctr" rtl="0" eaLnBrk="1" fontAlgn="base" hangingPunct="1">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1" fontAlgn="base" hangingPunct="1">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39763"/>
            <a:endParaRPr lang="en-US" altLang="en-US" sz="3000" dirty="0">
              <a:ea typeface="Glegoo" pitchFamily="2" charset="0"/>
              <a:cs typeface="Glegoo" pitchFamily="2" charset="0"/>
            </a:endParaRPr>
          </a:p>
        </p:txBody>
      </p:sp>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514247"/>
            <a:ext cx="8685213" cy="841375"/>
          </a:xfrm>
          <a:solidFill>
            <a:schemeClr val="tx1"/>
          </a:solidFill>
        </p:spPr>
        <p:txBody>
          <a:bodyPr/>
          <a:lstStyle/>
          <a:p>
            <a:pPr marL="639763" eaLnBrk="1" hangingPunct="1"/>
            <a:r>
              <a:rPr lang="en-US" altLang="en-US" sz="4000" b="1" dirty="0">
                <a:ea typeface="Glegoo" pitchFamily="2" charset="0"/>
                <a:cs typeface="Glegoo" pitchFamily="2" charset="0"/>
              </a:rPr>
              <a:t>Helpers: spring() and presets</a:t>
            </a:r>
          </a:p>
        </p:txBody>
      </p:sp>
      <p:sp>
        <p:nvSpPr>
          <p:cNvPr id="3" name="TextBox 2">
            <a:extLst>
              <a:ext uri="{FF2B5EF4-FFF2-40B4-BE49-F238E27FC236}">
                <a16:creationId xmlns:a16="http://schemas.microsoft.com/office/drawing/2014/main" id="{83AF9391-6BE8-41FA-0D91-1E0B055607EE}"/>
              </a:ext>
            </a:extLst>
          </p:cNvPr>
          <p:cNvSpPr txBox="1"/>
          <p:nvPr/>
        </p:nvSpPr>
        <p:spPr>
          <a:xfrm>
            <a:off x="604684" y="1401097"/>
            <a:ext cx="11002297" cy="4524315"/>
          </a:xfrm>
          <a:prstGeom prst="rect">
            <a:avLst/>
          </a:prstGeom>
          <a:noFill/>
        </p:spPr>
        <p:txBody>
          <a:bodyPr wrap="square" rtlCol="0">
            <a:spAutoFit/>
          </a:bodyPr>
          <a:lstStyle/>
          <a:p>
            <a:r>
              <a:rPr lang="en-US" sz="3200" dirty="0">
                <a:solidFill>
                  <a:schemeClr val="bg1"/>
                </a:solidFill>
                <a:effectLst>
                  <a:outerShdw blurRad="50800" dist="38100" dir="2700000" algn="tl" rotWithShape="0">
                    <a:prstClr val="black">
                      <a:alpha val="40000"/>
                    </a:prstClr>
                  </a:outerShdw>
                </a:effectLst>
              </a:rPr>
              <a:t>The spring() helper function defines how to animate from the initial style value to the destination value. It takes in two arguments: the value and an option animation config parameter.</a:t>
            </a:r>
          </a:p>
          <a:p>
            <a:endParaRPr lang="en-US" sz="3200" dirty="0">
              <a:solidFill>
                <a:schemeClr val="bg1"/>
              </a:solidFill>
              <a:effectLst>
                <a:outerShdw blurRad="50800" dist="38100" dir="2700000" algn="tl" rotWithShape="0">
                  <a:prstClr val="black">
                    <a:alpha val="40000"/>
                  </a:prstClr>
                </a:outerShdw>
              </a:effectLst>
            </a:endParaRPr>
          </a:p>
          <a:p>
            <a:r>
              <a:rPr lang="en-US" sz="3200" dirty="0">
                <a:solidFill>
                  <a:schemeClr val="bg1"/>
                </a:solidFill>
                <a:effectLst>
                  <a:outerShdw blurRad="50800" dist="38100" dir="2700000" algn="tl" rotWithShape="0">
                    <a:prstClr val="black">
                      <a:alpha val="40000"/>
                    </a:prstClr>
                  </a:outerShdw>
                </a:effectLst>
              </a:rPr>
              <a:t>For example, </a:t>
            </a:r>
          </a:p>
          <a:p>
            <a:pPr>
              <a:lnSpc>
                <a:spcPct val="200000"/>
              </a:lnSpc>
            </a:pPr>
            <a:r>
              <a:rPr lang="en-US" sz="3200" dirty="0">
                <a:solidFill>
                  <a:schemeClr val="bg1"/>
                </a:solidFill>
                <a:effectLst>
                  <a:outerShdw blurRad="50800" dist="38100" dir="2700000" algn="tl" rotWithShape="0">
                    <a:prstClr val="black">
                      <a:alpha val="40000"/>
                    </a:prstClr>
                  </a:outerShdw>
                </a:effectLst>
              </a:rPr>
              <a:t>spring(10, { stiffness: 130, damping: 42 }) </a:t>
            </a:r>
          </a:p>
          <a:p>
            <a:r>
              <a:rPr lang="en-US" sz="3200" dirty="0">
                <a:solidFill>
                  <a:schemeClr val="bg1"/>
                </a:solidFill>
                <a:effectLst>
                  <a:outerShdw blurRad="50800" dist="38100" dir="2700000" algn="tl" rotWithShape="0">
                    <a:prstClr val="black">
                      <a:alpha val="40000"/>
                    </a:prstClr>
                  </a:outerShdw>
                </a:effectLst>
              </a:rPr>
              <a:t>animates the value to 10 with a stiffness of 130 and damping of 42.</a:t>
            </a:r>
          </a:p>
        </p:txBody>
      </p:sp>
      <p:sp>
        <p:nvSpPr>
          <p:cNvPr id="4" name="TextBox 3">
            <a:extLst>
              <a:ext uri="{FF2B5EF4-FFF2-40B4-BE49-F238E27FC236}">
                <a16:creationId xmlns:a16="http://schemas.microsoft.com/office/drawing/2014/main" id="{A78E4509-5A39-AF9E-B569-628857E73056}"/>
              </a:ext>
            </a:extLst>
          </p:cNvPr>
          <p:cNvSpPr txBox="1"/>
          <p:nvPr/>
        </p:nvSpPr>
        <p:spPr>
          <a:xfrm>
            <a:off x="11036659" y="6414930"/>
            <a:ext cx="869533" cy="400110"/>
          </a:xfrm>
          <a:prstGeom prst="rect">
            <a:avLst/>
          </a:prstGeom>
          <a:noFill/>
        </p:spPr>
        <p:txBody>
          <a:bodyPr wrap="none" rtlCol="0">
            <a:spAutoFit/>
          </a:bodyPr>
          <a:lstStyle/>
          <a:p>
            <a:r>
              <a:rPr lang="en-US" sz="2000" dirty="0">
                <a:solidFill>
                  <a:schemeClr val="bg1"/>
                </a:solidFill>
              </a:rPr>
              <a:t>Page 3</a:t>
            </a:r>
          </a:p>
        </p:txBody>
      </p:sp>
      <p:sp>
        <p:nvSpPr>
          <p:cNvPr id="5" name="TextBox 4">
            <a:extLst>
              <a:ext uri="{FF2B5EF4-FFF2-40B4-BE49-F238E27FC236}">
                <a16:creationId xmlns:a16="http://schemas.microsoft.com/office/drawing/2014/main" id="{A6956AF3-4045-A2D4-0CD2-EE695D4AE3E4}"/>
              </a:ext>
            </a:extLst>
          </p:cNvPr>
          <p:cNvSpPr txBox="1"/>
          <p:nvPr/>
        </p:nvSpPr>
        <p:spPr>
          <a:xfrm>
            <a:off x="285808" y="6452134"/>
            <a:ext cx="2059186" cy="400110"/>
          </a:xfrm>
          <a:prstGeom prst="rect">
            <a:avLst/>
          </a:prstGeom>
          <a:noFill/>
        </p:spPr>
        <p:txBody>
          <a:bodyPr wrap="square" rtlCol="0">
            <a:spAutoFit/>
          </a:bodyPr>
          <a:lstStyle/>
          <a:p>
            <a:r>
              <a:rPr lang="en-US" sz="2000" dirty="0">
                <a:solidFill>
                  <a:schemeClr val="bg1"/>
                </a:solidFill>
              </a:rPr>
              <a:t>React Motion</a:t>
            </a:r>
          </a:p>
        </p:txBody>
      </p:sp>
    </p:spTree>
    <p:extLst>
      <p:ext uri="{BB962C8B-B14F-4D97-AF65-F5344CB8AC3E}">
        <p14:creationId xmlns:p14="http://schemas.microsoft.com/office/powerpoint/2010/main" val="1342285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403BC81F-0B12-873B-B993-9121BA11C66C}"/>
              </a:ext>
            </a:extLst>
          </p:cNvPr>
          <p:cNvSpPr txBox="1">
            <a:spLocks noChangeArrowheads="1"/>
          </p:cNvSpPr>
          <p:nvPr/>
        </p:nvSpPr>
        <p:spPr bwMode="auto">
          <a:xfrm>
            <a:off x="384130" y="2587625"/>
            <a:ext cx="11400504" cy="8413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640080" indent="0" algn="l" rtl="0" eaLnBrk="1" fontAlgn="base" hangingPunct="1">
              <a:lnSpc>
                <a:spcPct val="90000"/>
              </a:lnSpc>
              <a:spcBef>
                <a:spcPts val="1000"/>
              </a:spcBef>
              <a:spcAft>
                <a:spcPct val="0"/>
              </a:spcAft>
              <a:buFont typeface="Arial" panose="020B0604020202020204" pitchFamily="34" charset="0"/>
              <a:buNone/>
              <a:defRPr sz="2800" i="0" kern="1200">
                <a:solidFill>
                  <a:schemeClr val="bg1"/>
                </a:solidFill>
                <a:latin typeface="+mj-lt"/>
                <a:ea typeface="+mn-ea"/>
                <a:cs typeface="Arial" panose="020B0604020202020204" pitchFamily="34" charset="0"/>
              </a:defRPr>
            </a:lvl1pPr>
            <a:lvl2pPr marL="457200" indent="0" algn="ctr" rtl="0" eaLnBrk="1" fontAlgn="base" hangingPunct="1">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1" fontAlgn="base" hangingPunct="1">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39763"/>
            <a:endParaRPr lang="en-US" altLang="en-US" sz="3000" dirty="0">
              <a:ea typeface="Glegoo" pitchFamily="2" charset="0"/>
              <a:cs typeface="Glegoo" pitchFamily="2" charset="0"/>
            </a:endParaRPr>
          </a:p>
        </p:txBody>
      </p:sp>
      <p:sp>
        <p:nvSpPr>
          <p:cNvPr id="3" name="TextBox 2">
            <a:extLst>
              <a:ext uri="{FF2B5EF4-FFF2-40B4-BE49-F238E27FC236}">
                <a16:creationId xmlns:a16="http://schemas.microsoft.com/office/drawing/2014/main" id="{83AF9391-6BE8-41FA-0D91-1E0B055607EE}"/>
              </a:ext>
            </a:extLst>
          </p:cNvPr>
          <p:cNvSpPr txBox="1"/>
          <p:nvPr/>
        </p:nvSpPr>
        <p:spPr>
          <a:xfrm>
            <a:off x="604684" y="1401097"/>
            <a:ext cx="11002297" cy="3293209"/>
          </a:xfrm>
          <a:prstGeom prst="rect">
            <a:avLst/>
          </a:prstGeom>
          <a:noFill/>
        </p:spPr>
        <p:txBody>
          <a:bodyPr wrap="square" rtlCol="0">
            <a:spAutoFit/>
          </a:bodyPr>
          <a:lstStyle/>
          <a:p>
            <a:r>
              <a:rPr lang="en-US" sz="3200" dirty="0">
                <a:solidFill>
                  <a:schemeClr val="bg1"/>
                </a:solidFill>
                <a:effectLst>
                  <a:outerShdw blurRad="50800" dist="38100" dir="2700000" algn="tl" rotWithShape="0">
                    <a:prstClr val="black">
                      <a:alpha val="40000"/>
                    </a:prstClr>
                  </a:outerShdw>
                </a:effectLst>
              </a:rPr>
              <a:t>The presets properties are used as the animation configuration. For example, </a:t>
            </a:r>
          </a:p>
          <a:p>
            <a:pPr>
              <a:lnSpc>
                <a:spcPct val="250000"/>
              </a:lnSpc>
            </a:pPr>
            <a:r>
              <a:rPr lang="en-US" sz="3200" dirty="0">
                <a:solidFill>
                  <a:schemeClr val="bg1"/>
                </a:solidFill>
                <a:effectLst>
                  <a:outerShdw blurRad="50800" dist="38100" dir="2700000" algn="tl" rotWithShape="0">
                    <a:prstClr val="black">
                      <a:alpha val="40000"/>
                    </a:prstClr>
                  </a:outerShdw>
                </a:effectLst>
              </a:rPr>
              <a:t>spring(25, </a:t>
            </a:r>
            <a:r>
              <a:rPr lang="en-US" sz="3200" dirty="0" err="1">
                <a:solidFill>
                  <a:schemeClr val="bg1"/>
                </a:solidFill>
                <a:effectLst>
                  <a:outerShdw blurRad="50800" dist="38100" dir="2700000" algn="tl" rotWithShape="0">
                    <a:prstClr val="black">
                      <a:alpha val="40000"/>
                    </a:prstClr>
                  </a:outerShdw>
                </a:effectLst>
              </a:rPr>
              <a:t>presets.wobbly</a:t>
            </a:r>
            <a:r>
              <a:rPr lang="en-US" sz="3200" dirty="0">
                <a:solidFill>
                  <a:schemeClr val="bg1"/>
                </a:solidFill>
                <a:effectLst>
                  <a:outerShdw blurRad="50800" dist="38100" dir="2700000" algn="tl" rotWithShape="0">
                    <a:prstClr val="black">
                      <a:alpha val="40000"/>
                    </a:prstClr>
                  </a:outerShdw>
                </a:effectLst>
              </a:rPr>
              <a:t>). </a:t>
            </a:r>
          </a:p>
          <a:p>
            <a:r>
              <a:rPr lang="en-US" sz="3200" dirty="0">
                <a:solidFill>
                  <a:schemeClr val="bg1"/>
                </a:solidFill>
                <a:effectLst>
                  <a:outerShdw blurRad="50800" dist="38100" dir="2700000" algn="tl" rotWithShape="0">
                    <a:prstClr val="black">
                      <a:alpha val="40000"/>
                    </a:prstClr>
                  </a:outerShdw>
                </a:effectLst>
              </a:rPr>
              <a:t>Other preset values include </a:t>
            </a:r>
            <a:r>
              <a:rPr lang="en-US" sz="3200" dirty="0" err="1">
                <a:solidFill>
                  <a:schemeClr val="bg1"/>
                </a:solidFill>
                <a:effectLst>
                  <a:outerShdw blurRad="50800" dist="38100" dir="2700000" algn="tl" rotWithShape="0">
                    <a:prstClr val="black">
                      <a:alpha val="40000"/>
                    </a:prstClr>
                  </a:outerShdw>
                </a:effectLst>
              </a:rPr>
              <a:t>presets.gentle</a:t>
            </a:r>
            <a:r>
              <a:rPr lang="en-US" sz="3200" dirty="0">
                <a:solidFill>
                  <a:schemeClr val="bg1"/>
                </a:solidFill>
                <a:effectLst>
                  <a:outerShdw blurRad="50800" dist="38100" dir="2700000" algn="tl" rotWithShape="0">
                    <a:prstClr val="black">
                      <a:alpha val="40000"/>
                    </a:prstClr>
                  </a:outerShdw>
                </a:effectLst>
              </a:rPr>
              <a:t>, </a:t>
            </a:r>
            <a:r>
              <a:rPr lang="en-US" sz="3200" dirty="0" err="1">
                <a:solidFill>
                  <a:schemeClr val="bg1"/>
                </a:solidFill>
                <a:effectLst>
                  <a:outerShdw blurRad="50800" dist="38100" dir="2700000" algn="tl" rotWithShape="0">
                    <a:prstClr val="black">
                      <a:alpha val="40000"/>
                    </a:prstClr>
                  </a:outerShdw>
                </a:effectLst>
              </a:rPr>
              <a:t>presets.noWobble</a:t>
            </a:r>
            <a:r>
              <a:rPr lang="en-US" sz="3200" dirty="0">
                <a:solidFill>
                  <a:schemeClr val="bg1"/>
                </a:solidFill>
                <a:effectLst>
                  <a:outerShdw blurRad="50800" dist="38100" dir="2700000" algn="tl" rotWithShape="0">
                    <a:prstClr val="black">
                      <a:alpha val="40000"/>
                    </a:prstClr>
                  </a:outerShdw>
                </a:effectLst>
              </a:rPr>
              <a:t>, </a:t>
            </a:r>
            <a:r>
              <a:rPr lang="en-US" sz="3200" dirty="0" err="1">
                <a:solidFill>
                  <a:schemeClr val="bg1"/>
                </a:solidFill>
                <a:effectLst>
                  <a:outerShdw blurRad="50800" dist="38100" dir="2700000" algn="tl" rotWithShape="0">
                    <a:prstClr val="black">
                      <a:alpha val="40000"/>
                    </a:prstClr>
                  </a:outerShdw>
                </a:effectLst>
              </a:rPr>
              <a:t>presets.stiff</a:t>
            </a:r>
            <a:r>
              <a:rPr lang="en-US" sz="3200" dirty="0">
                <a:solidFill>
                  <a:schemeClr val="bg1"/>
                </a:solidFill>
                <a:effectLst>
                  <a:outerShdw blurRad="50800" dist="38100" dir="2700000" algn="tl" rotWithShape="0">
                    <a:prstClr val="black">
                      <a:alpha val="40000"/>
                    </a:prstClr>
                  </a:outerShdw>
                </a:effectLst>
              </a:rPr>
              <a:t>.</a:t>
            </a:r>
          </a:p>
        </p:txBody>
      </p:sp>
      <p:sp>
        <p:nvSpPr>
          <p:cNvPr id="4" name="TextBox 3">
            <a:extLst>
              <a:ext uri="{FF2B5EF4-FFF2-40B4-BE49-F238E27FC236}">
                <a16:creationId xmlns:a16="http://schemas.microsoft.com/office/drawing/2014/main" id="{A78E4509-5A39-AF9E-B569-628857E73056}"/>
              </a:ext>
            </a:extLst>
          </p:cNvPr>
          <p:cNvSpPr txBox="1"/>
          <p:nvPr/>
        </p:nvSpPr>
        <p:spPr>
          <a:xfrm>
            <a:off x="11036659" y="6414930"/>
            <a:ext cx="869533" cy="400110"/>
          </a:xfrm>
          <a:prstGeom prst="rect">
            <a:avLst/>
          </a:prstGeom>
          <a:noFill/>
        </p:spPr>
        <p:txBody>
          <a:bodyPr wrap="none" rtlCol="0">
            <a:spAutoFit/>
          </a:bodyPr>
          <a:lstStyle/>
          <a:p>
            <a:r>
              <a:rPr lang="en-US" sz="2000" dirty="0">
                <a:solidFill>
                  <a:schemeClr val="bg1"/>
                </a:solidFill>
              </a:rPr>
              <a:t>Page 4</a:t>
            </a:r>
          </a:p>
        </p:txBody>
      </p:sp>
      <p:sp>
        <p:nvSpPr>
          <p:cNvPr id="5" name="TextBox 4">
            <a:extLst>
              <a:ext uri="{FF2B5EF4-FFF2-40B4-BE49-F238E27FC236}">
                <a16:creationId xmlns:a16="http://schemas.microsoft.com/office/drawing/2014/main" id="{A6956AF3-4045-A2D4-0CD2-EE695D4AE3E4}"/>
              </a:ext>
            </a:extLst>
          </p:cNvPr>
          <p:cNvSpPr txBox="1"/>
          <p:nvPr/>
        </p:nvSpPr>
        <p:spPr>
          <a:xfrm>
            <a:off x="285808" y="6452134"/>
            <a:ext cx="2059186" cy="400110"/>
          </a:xfrm>
          <a:prstGeom prst="rect">
            <a:avLst/>
          </a:prstGeom>
          <a:noFill/>
        </p:spPr>
        <p:txBody>
          <a:bodyPr wrap="square" rtlCol="0">
            <a:spAutoFit/>
          </a:bodyPr>
          <a:lstStyle/>
          <a:p>
            <a:r>
              <a:rPr lang="en-US" sz="2000" dirty="0">
                <a:solidFill>
                  <a:schemeClr val="bg1"/>
                </a:solidFill>
              </a:rPr>
              <a:t>React Motion</a:t>
            </a:r>
          </a:p>
        </p:txBody>
      </p:sp>
    </p:spTree>
    <p:extLst>
      <p:ext uri="{BB962C8B-B14F-4D97-AF65-F5344CB8AC3E}">
        <p14:creationId xmlns:p14="http://schemas.microsoft.com/office/powerpoint/2010/main" val="354134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514247"/>
            <a:ext cx="8685213" cy="841375"/>
          </a:xfrm>
          <a:solidFill>
            <a:schemeClr val="tx1"/>
          </a:solidFill>
        </p:spPr>
        <p:txBody>
          <a:bodyPr/>
          <a:lstStyle/>
          <a:p>
            <a:pPr marL="639763" eaLnBrk="1" hangingPunct="1"/>
            <a:r>
              <a:rPr lang="en-US" altLang="en-US" sz="4000" b="1" dirty="0">
                <a:ea typeface="Glegoo" pitchFamily="2" charset="0"/>
                <a:cs typeface="Glegoo" pitchFamily="2" charset="0"/>
              </a:rPr>
              <a:t>The &lt;Motion /&gt; component</a:t>
            </a:r>
          </a:p>
        </p:txBody>
      </p:sp>
      <p:sp>
        <p:nvSpPr>
          <p:cNvPr id="3" name="TextBox 2">
            <a:extLst>
              <a:ext uri="{FF2B5EF4-FFF2-40B4-BE49-F238E27FC236}">
                <a16:creationId xmlns:a16="http://schemas.microsoft.com/office/drawing/2014/main" id="{83AF9391-6BE8-41FA-0D91-1E0B055607EE}"/>
              </a:ext>
            </a:extLst>
          </p:cNvPr>
          <p:cNvSpPr txBox="1"/>
          <p:nvPr/>
        </p:nvSpPr>
        <p:spPr>
          <a:xfrm>
            <a:off x="604684" y="1401097"/>
            <a:ext cx="11002297" cy="3539430"/>
          </a:xfrm>
          <a:prstGeom prst="rect">
            <a:avLst/>
          </a:prstGeom>
          <a:noFill/>
        </p:spPr>
        <p:txBody>
          <a:bodyPr wrap="square" rtlCol="0">
            <a:spAutoFit/>
          </a:bodyPr>
          <a:lstStyle/>
          <a:p>
            <a:r>
              <a:rPr lang="en-US" sz="3200" dirty="0">
                <a:solidFill>
                  <a:schemeClr val="bg1"/>
                </a:solidFill>
                <a:effectLst>
                  <a:outerShdw blurRad="50800" dist="38100" dir="2700000" algn="tl" rotWithShape="0">
                    <a:prstClr val="black">
                      <a:alpha val="40000"/>
                    </a:prstClr>
                  </a:outerShdw>
                </a:effectLst>
              </a:rPr>
              <a:t>The &lt;Motion /&gt; component takes in two props: </a:t>
            </a:r>
          </a:p>
          <a:p>
            <a:r>
              <a:rPr lang="en-US" sz="3200" b="1" dirty="0" err="1">
                <a:solidFill>
                  <a:schemeClr val="bg1"/>
                </a:solidFill>
                <a:effectLst>
                  <a:outerShdw blurRad="50800" dist="38100" dir="2700000" algn="tl" rotWithShape="0">
                    <a:prstClr val="black">
                      <a:alpha val="40000"/>
                    </a:prstClr>
                  </a:outerShdw>
                </a:effectLst>
              </a:rPr>
              <a:t>defaultStyle</a:t>
            </a:r>
            <a:r>
              <a:rPr lang="en-US" sz="3200" b="1" dirty="0">
                <a:solidFill>
                  <a:schemeClr val="bg1"/>
                </a:solidFill>
                <a:effectLst>
                  <a:outerShdw blurRad="50800" dist="38100" dir="2700000" algn="tl" rotWithShape="0">
                    <a:prstClr val="black">
                      <a:alpha val="40000"/>
                    </a:prstClr>
                  </a:outerShdw>
                </a:effectLst>
              </a:rPr>
              <a:t> and style. </a:t>
            </a:r>
          </a:p>
          <a:p>
            <a:r>
              <a:rPr lang="en-US" sz="3200" dirty="0">
                <a:solidFill>
                  <a:schemeClr val="bg1"/>
                </a:solidFill>
                <a:effectLst>
                  <a:outerShdw blurRad="50800" dist="38100" dir="2700000" algn="tl" rotWithShape="0">
                    <a:prstClr val="black">
                      <a:alpha val="40000"/>
                    </a:prstClr>
                  </a:outerShdw>
                </a:effectLst>
              </a:rPr>
              <a:t>The </a:t>
            </a:r>
            <a:r>
              <a:rPr lang="en-US" sz="3200" dirty="0" err="1">
                <a:solidFill>
                  <a:schemeClr val="bg1"/>
                </a:solidFill>
                <a:effectLst>
                  <a:outerShdw blurRad="50800" dist="38100" dir="2700000" algn="tl" rotWithShape="0">
                    <a:prstClr val="black">
                      <a:alpha val="40000"/>
                    </a:prstClr>
                  </a:outerShdw>
                </a:effectLst>
              </a:rPr>
              <a:t>defaultStyle</a:t>
            </a:r>
            <a:r>
              <a:rPr lang="en-US" sz="3200" dirty="0">
                <a:solidFill>
                  <a:schemeClr val="bg1"/>
                </a:solidFill>
                <a:effectLst>
                  <a:outerShdw blurRad="50800" dist="38100" dir="2700000" algn="tl" rotWithShape="0">
                    <a:prstClr val="black">
                      <a:alpha val="40000"/>
                    </a:prstClr>
                  </a:outerShdw>
                </a:effectLst>
              </a:rPr>
              <a:t> prop defines the initial values of the style object. The style prop is an object that defines the style values at any given point. The values of the style prop are determined using the spring() helper function.</a:t>
            </a:r>
          </a:p>
          <a:p>
            <a:r>
              <a:rPr lang="en-US" sz="3200" dirty="0">
                <a:solidFill>
                  <a:schemeClr val="bg1"/>
                </a:solidFill>
                <a:effectLst>
                  <a:outerShdw blurRad="50800" dist="38100" dir="2700000" algn="tl" rotWithShape="0">
                    <a:prstClr val="black">
                      <a:alpha val="40000"/>
                    </a:prstClr>
                  </a:outerShdw>
                </a:effectLst>
              </a:rPr>
              <a:t>Usage :</a:t>
            </a:r>
          </a:p>
        </p:txBody>
      </p:sp>
      <p:sp>
        <p:nvSpPr>
          <p:cNvPr id="4" name="TextBox 3">
            <a:extLst>
              <a:ext uri="{FF2B5EF4-FFF2-40B4-BE49-F238E27FC236}">
                <a16:creationId xmlns:a16="http://schemas.microsoft.com/office/drawing/2014/main" id="{A78E4509-5A39-AF9E-B569-628857E73056}"/>
              </a:ext>
            </a:extLst>
          </p:cNvPr>
          <p:cNvSpPr txBox="1"/>
          <p:nvPr/>
        </p:nvSpPr>
        <p:spPr>
          <a:xfrm>
            <a:off x="11036659" y="6414930"/>
            <a:ext cx="869533" cy="400110"/>
          </a:xfrm>
          <a:prstGeom prst="rect">
            <a:avLst/>
          </a:prstGeom>
          <a:noFill/>
        </p:spPr>
        <p:txBody>
          <a:bodyPr wrap="none" rtlCol="0">
            <a:spAutoFit/>
          </a:bodyPr>
          <a:lstStyle/>
          <a:p>
            <a:r>
              <a:rPr lang="en-US" sz="2000" dirty="0">
                <a:solidFill>
                  <a:schemeClr val="bg1"/>
                </a:solidFill>
              </a:rPr>
              <a:t>Page 5</a:t>
            </a:r>
          </a:p>
        </p:txBody>
      </p:sp>
      <p:sp>
        <p:nvSpPr>
          <p:cNvPr id="5" name="TextBox 4">
            <a:extLst>
              <a:ext uri="{FF2B5EF4-FFF2-40B4-BE49-F238E27FC236}">
                <a16:creationId xmlns:a16="http://schemas.microsoft.com/office/drawing/2014/main" id="{A6956AF3-4045-A2D4-0CD2-EE695D4AE3E4}"/>
              </a:ext>
            </a:extLst>
          </p:cNvPr>
          <p:cNvSpPr txBox="1"/>
          <p:nvPr/>
        </p:nvSpPr>
        <p:spPr>
          <a:xfrm>
            <a:off x="285808" y="6452134"/>
            <a:ext cx="2059186" cy="400110"/>
          </a:xfrm>
          <a:prstGeom prst="rect">
            <a:avLst/>
          </a:prstGeom>
          <a:noFill/>
        </p:spPr>
        <p:txBody>
          <a:bodyPr wrap="square" rtlCol="0">
            <a:spAutoFit/>
          </a:bodyPr>
          <a:lstStyle/>
          <a:p>
            <a:r>
              <a:rPr lang="en-US" sz="2000" dirty="0">
                <a:solidFill>
                  <a:schemeClr val="bg1"/>
                </a:solidFill>
              </a:rPr>
              <a:t>React Motion</a:t>
            </a:r>
          </a:p>
        </p:txBody>
      </p:sp>
      <p:pic>
        <p:nvPicPr>
          <p:cNvPr id="7" name="Picture 6">
            <a:extLst>
              <a:ext uri="{FF2B5EF4-FFF2-40B4-BE49-F238E27FC236}">
                <a16:creationId xmlns:a16="http://schemas.microsoft.com/office/drawing/2014/main" id="{A3D94875-C1AC-0D36-543B-ED56CF775E22}"/>
              </a:ext>
            </a:extLst>
          </p:cNvPr>
          <p:cNvPicPr>
            <a:picLocks noChangeAspect="1"/>
          </p:cNvPicPr>
          <p:nvPr/>
        </p:nvPicPr>
        <p:blipFill>
          <a:blip r:embed="rId3"/>
          <a:stretch>
            <a:fillRect/>
          </a:stretch>
        </p:blipFill>
        <p:spPr>
          <a:xfrm>
            <a:off x="1461746" y="4854258"/>
            <a:ext cx="9288171" cy="1533739"/>
          </a:xfrm>
          <a:prstGeom prst="rect">
            <a:avLst/>
          </a:prstGeom>
        </p:spPr>
      </p:pic>
    </p:spTree>
    <p:extLst>
      <p:ext uri="{BB962C8B-B14F-4D97-AF65-F5344CB8AC3E}">
        <p14:creationId xmlns:p14="http://schemas.microsoft.com/office/powerpoint/2010/main" val="2098880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514247"/>
            <a:ext cx="8685213" cy="841375"/>
          </a:xfrm>
          <a:solidFill>
            <a:schemeClr val="tx1"/>
          </a:solidFill>
        </p:spPr>
        <p:txBody>
          <a:bodyPr/>
          <a:lstStyle/>
          <a:p>
            <a:pPr marL="639763" eaLnBrk="1" hangingPunct="1"/>
            <a:r>
              <a:rPr lang="en-US" altLang="en-US" sz="4000" b="1" dirty="0">
                <a:ea typeface="Glegoo" pitchFamily="2" charset="0"/>
                <a:cs typeface="Glegoo" pitchFamily="2" charset="0"/>
              </a:rPr>
              <a:t>&lt;</a:t>
            </a:r>
            <a:r>
              <a:rPr lang="en-US" altLang="en-US" sz="4000" b="1" dirty="0" err="1">
                <a:ea typeface="Glegoo" pitchFamily="2" charset="0"/>
                <a:cs typeface="Glegoo" pitchFamily="2" charset="0"/>
              </a:rPr>
              <a:t>StaggeredMotion</a:t>
            </a:r>
            <a:r>
              <a:rPr lang="en-US" altLang="en-US" sz="4000" b="1" dirty="0">
                <a:ea typeface="Glegoo" pitchFamily="2" charset="0"/>
                <a:cs typeface="Glegoo" pitchFamily="2" charset="0"/>
              </a:rPr>
              <a:t> /&gt;</a:t>
            </a:r>
          </a:p>
        </p:txBody>
      </p:sp>
      <p:sp>
        <p:nvSpPr>
          <p:cNvPr id="3" name="TextBox 2">
            <a:extLst>
              <a:ext uri="{FF2B5EF4-FFF2-40B4-BE49-F238E27FC236}">
                <a16:creationId xmlns:a16="http://schemas.microsoft.com/office/drawing/2014/main" id="{83AF9391-6BE8-41FA-0D91-1E0B055607EE}"/>
              </a:ext>
            </a:extLst>
          </p:cNvPr>
          <p:cNvSpPr txBox="1"/>
          <p:nvPr/>
        </p:nvSpPr>
        <p:spPr>
          <a:xfrm>
            <a:off x="604684" y="1401097"/>
            <a:ext cx="11002297" cy="4031873"/>
          </a:xfrm>
          <a:prstGeom prst="rect">
            <a:avLst/>
          </a:prstGeom>
          <a:noFill/>
        </p:spPr>
        <p:txBody>
          <a:bodyPr wrap="square" rtlCol="0">
            <a:spAutoFit/>
          </a:bodyPr>
          <a:lstStyle/>
          <a:p>
            <a:r>
              <a:rPr lang="en-US" sz="3200" dirty="0">
                <a:solidFill>
                  <a:schemeClr val="bg1"/>
                </a:solidFill>
                <a:effectLst>
                  <a:outerShdw blurRad="50800" dist="38100" dir="2700000" algn="tl" rotWithShape="0">
                    <a:prstClr val="black">
                      <a:alpha val="40000"/>
                    </a:prstClr>
                  </a:outerShdw>
                </a:effectLst>
              </a:rPr>
              <a:t>&lt;</a:t>
            </a:r>
            <a:r>
              <a:rPr lang="en-US" sz="3200" dirty="0" err="1">
                <a:solidFill>
                  <a:schemeClr val="bg1"/>
                </a:solidFill>
                <a:effectLst>
                  <a:outerShdw blurRad="50800" dist="38100" dir="2700000" algn="tl" rotWithShape="0">
                    <a:prstClr val="black">
                      <a:alpha val="40000"/>
                    </a:prstClr>
                  </a:outerShdw>
                </a:effectLst>
              </a:rPr>
              <a:t>StaggeredMotion</a:t>
            </a:r>
            <a:r>
              <a:rPr lang="en-US" sz="3200" dirty="0">
                <a:solidFill>
                  <a:schemeClr val="bg1"/>
                </a:solidFill>
                <a:effectLst>
                  <a:outerShdw blurRad="50800" dist="38100" dir="2700000" algn="tl" rotWithShape="0">
                    <a:prstClr val="black">
                      <a:alpha val="40000"/>
                    </a:prstClr>
                  </a:outerShdw>
                </a:effectLst>
              </a:rPr>
              <a:t> /&gt; is a component in React Motion, a library for creating animations in React.</a:t>
            </a:r>
          </a:p>
          <a:p>
            <a:endParaRPr lang="en-US" sz="3200" dirty="0">
              <a:solidFill>
                <a:schemeClr val="bg1"/>
              </a:solidFill>
              <a:effectLst>
                <a:outerShdw blurRad="50800" dist="38100" dir="2700000" algn="tl" rotWithShape="0">
                  <a:prstClr val="black">
                    <a:alpha val="40000"/>
                  </a:prstClr>
                </a:outerShdw>
              </a:effectLst>
            </a:endParaRPr>
          </a:p>
          <a:p>
            <a:r>
              <a:rPr lang="en-US" sz="3200" dirty="0">
                <a:solidFill>
                  <a:schemeClr val="bg1"/>
                </a:solidFill>
                <a:effectLst>
                  <a:outerShdw blurRad="50800" dist="38100" dir="2700000" algn="tl" rotWithShape="0">
                    <a:prstClr val="black">
                      <a:alpha val="40000"/>
                    </a:prstClr>
                  </a:outerShdw>
                </a:effectLst>
              </a:rPr>
              <a:t>The &lt;</a:t>
            </a:r>
            <a:r>
              <a:rPr lang="en-US" sz="3200" dirty="0" err="1">
                <a:solidFill>
                  <a:schemeClr val="bg1"/>
                </a:solidFill>
                <a:effectLst>
                  <a:outerShdw blurRad="50800" dist="38100" dir="2700000" algn="tl" rotWithShape="0">
                    <a:prstClr val="black">
                      <a:alpha val="40000"/>
                    </a:prstClr>
                  </a:outerShdw>
                </a:effectLst>
              </a:rPr>
              <a:t>StaggeredMotion</a:t>
            </a:r>
            <a:r>
              <a:rPr lang="en-US" sz="3200" dirty="0">
                <a:solidFill>
                  <a:schemeClr val="bg1"/>
                </a:solidFill>
                <a:effectLst>
                  <a:outerShdw blurRad="50800" dist="38100" dir="2700000" algn="tl" rotWithShape="0">
                    <a:prstClr val="black">
                      <a:alpha val="40000"/>
                    </a:prstClr>
                  </a:outerShdw>
                </a:effectLst>
              </a:rPr>
              <a:t> /&gt; component allows you to create animations that happen in sequence, with each element starting its animation after the previous one has finished. This can create a "staggered" effect, where elements appear to move or change in a wave-like pattern.</a:t>
            </a:r>
          </a:p>
        </p:txBody>
      </p:sp>
      <p:sp>
        <p:nvSpPr>
          <p:cNvPr id="4" name="TextBox 3">
            <a:extLst>
              <a:ext uri="{FF2B5EF4-FFF2-40B4-BE49-F238E27FC236}">
                <a16:creationId xmlns:a16="http://schemas.microsoft.com/office/drawing/2014/main" id="{A78E4509-5A39-AF9E-B569-628857E73056}"/>
              </a:ext>
            </a:extLst>
          </p:cNvPr>
          <p:cNvSpPr txBox="1"/>
          <p:nvPr/>
        </p:nvSpPr>
        <p:spPr>
          <a:xfrm>
            <a:off x="11036659" y="6414930"/>
            <a:ext cx="869533" cy="400110"/>
          </a:xfrm>
          <a:prstGeom prst="rect">
            <a:avLst/>
          </a:prstGeom>
          <a:noFill/>
        </p:spPr>
        <p:txBody>
          <a:bodyPr wrap="none" rtlCol="0">
            <a:spAutoFit/>
          </a:bodyPr>
          <a:lstStyle/>
          <a:p>
            <a:r>
              <a:rPr lang="en-US" sz="2000" dirty="0">
                <a:solidFill>
                  <a:schemeClr val="bg1"/>
                </a:solidFill>
              </a:rPr>
              <a:t>Page 6</a:t>
            </a:r>
          </a:p>
        </p:txBody>
      </p:sp>
      <p:sp>
        <p:nvSpPr>
          <p:cNvPr id="5" name="TextBox 4">
            <a:extLst>
              <a:ext uri="{FF2B5EF4-FFF2-40B4-BE49-F238E27FC236}">
                <a16:creationId xmlns:a16="http://schemas.microsoft.com/office/drawing/2014/main" id="{A6956AF3-4045-A2D4-0CD2-EE695D4AE3E4}"/>
              </a:ext>
            </a:extLst>
          </p:cNvPr>
          <p:cNvSpPr txBox="1"/>
          <p:nvPr/>
        </p:nvSpPr>
        <p:spPr>
          <a:xfrm>
            <a:off x="285808" y="6452134"/>
            <a:ext cx="2059186" cy="400110"/>
          </a:xfrm>
          <a:prstGeom prst="rect">
            <a:avLst/>
          </a:prstGeom>
          <a:noFill/>
        </p:spPr>
        <p:txBody>
          <a:bodyPr wrap="square" rtlCol="0">
            <a:spAutoFit/>
          </a:bodyPr>
          <a:lstStyle/>
          <a:p>
            <a:r>
              <a:rPr lang="en-US" sz="2000" dirty="0">
                <a:solidFill>
                  <a:schemeClr val="bg1"/>
                </a:solidFill>
              </a:rPr>
              <a:t>React Motion</a:t>
            </a:r>
          </a:p>
        </p:txBody>
      </p:sp>
    </p:spTree>
    <p:extLst>
      <p:ext uri="{BB962C8B-B14F-4D97-AF65-F5344CB8AC3E}">
        <p14:creationId xmlns:p14="http://schemas.microsoft.com/office/powerpoint/2010/main" val="409815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8E4509-5A39-AF9E-B569-628857E73056}"/>
              </a:ext>
            </a:extLst>
          </p:cNvPr>
          <p:cNvSpPr txBox="1"/>
          <p:nvPr/>
        </p:nvSpPr>
        <p:spPr>
          <a:xfrm>
            <a:off x="11036659" y="6414930"/>
            <a:ext cx="869533" cy="400110"/>
          </a:xfrm>
          <a:prstGeom prst="rect">
            <a:avLst/>
          </a:prstGeom>
          <a:noFill/>
        </p:spPr>
        <p:txBody>
          <a:bodyPr wrap="none" rtlCol="0">
            <a:spAutoFit/>
          </a:bodyPr>
          <a:lstStyle/>
          <a:p>
            <a:r>
              <a:rPr lang="en-US" sz="2000" dirty="0">
                <a:solidFill>
                  <a:schemeClr val="bg1"/>
                </a:solidFill>
              </a:rPr>
              <a:t>Page 7</a:t>
            </a:r>
          </a:p>
        </p:txBody>
      </p:sp>
      <p:sp>
        <p:nvSpPr>
          <p:cNvPr id="5" name="TextBox 4">
            <a:extLst>
              <a:ext uri="{FF2B5EF4-FFF2-40B4-BE49-F238E27FC236}">
                <a16:creationId xmlns:a16="http://schemas.microsoft.com/office/drawing/2014/main" id="{A6956AF3-4045-A2D4-0CD2-EE695D4AE3E4}"/>
              </a:ext>
            </a:extLst>
          </p:cNvPr>
          <p:cNvSpPr txBox="1"/>
          <p:nvPr/>
        </p:nvSpPr>
        <p:spPr>
          <a:xfrm>
            <a:off x="285808" y="6452134"/>
            <a:ext cx="2059186" cy="400110"/>
          </a:xfrm>
          <a:prstGeom prst="rect">
            <a:avLst/>
          </a:prstGeom>
          <a:noFill/>
        </p:spPr>
        <p:txBody>
          <a:bodyPr wrap="square" rtlCol="0">
            <a:spAutoFit/>
          </a:bodyPr>
          <a:lstStyle/>
          <a:p>
            <a:r>
              <a:rPr lang="en-US" sz="2000" dirty="0">
                <a:solidFill>
                  <a:schemeClr val="bg1"/>
                </a:solidFill>
              </a:rPr>
              <a:t>React Motion</a:t>
            </a:r>
          </a:p>
        </p:txBody>
      </p:sp>
      <p:pic>
        <p:nvPicPr>
          <p:cNvPr id="3" name="Picture 2">
            <a:extLst>
              <a:ext uri="{FF2B5EF4-FFF2-40B4-BE49-F238E27FC236}">
                <a16:creationId xmlns:a16="http://schemas.microsoft.com/office/drawing/2014/main" id="{66AEA954-E033-556B-3733-6A6E3A03BB30}"/>
              </a:ext>
            </a:extLst>
          </p:cNvPr>
          <p:cNvPicPr>
            <a:picLocks noChangeAspect="1"/>
          </p:cNvPicPr>
          <p:nvPr/>
        </p:nvPicPr>
        <p:blipFill>
          <a:blip r:embed="rId3"/>
          <a:stretch>
            <a:fillRect/>
          </a:stretch>
        </p:blipFill>
        <p:spPr>
          <a:xfrm>
            <a:off x="401949" y="468094"/>
            <a:ext cx="11436223" cy="5946836"/>
          </a:xfrm>
          <a:prstGeom prst="rect">
            <a:avLst/>
          </a:prstGeom>
        </p:spPr>
      </p:pic>
    </p:spTree>
    <p:extLst>
      <p:ext uri="{BB962C8B-B14F-4D97-AF65-F5344CB8AC3E}">
        <p14:creationId xmlns:p14="http://schemas.microsoft.com/office/powerpoint/2010/main" val="388087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514247"/>
            <a:ext cx="8685213" cy="841375"/>
          </a:xfrm>
          <a:solidFill>
            <a:schemeClr val="tx1"/>
          </a:solidFill>
        </p:spPr>
        <p:txBody>
          <a:bodyPr/>
          <a:lstStyle/>
          <a:p>
            <a:pPr marL="639763" eaLnBrk="1" hangingPunct="1"/>
            <a:r>
              <a:rPr lang="en-US" altLang="en-US" sz="4000" b="1" dirty="0">
                <a:ea typeface="Glegoo" pitchFamily="2" charset="0"/>
                <a:cs typeface="Glegoo" pitchFamily="2" charset="0"/>
              </a:rPr>
              <a:t>&lt;</a:t>
            </a:r>
            <a:r>
              <a:rPr lang="en-US" altLang="en-US" sz="4000" b="1" dirty="0" err="1">
                <a:ea typeface="Glegoo" pitchFamily="2" charset="0"/>
                <a:cs typeface="Glegoo" pitchFamily="2" charset="0"/>
              </a:rPr>
              <a:t>TransitionMotion</a:t>
            </a:r>
            <a:r>
              <a:rPr lang="en-US" altLang="en-US" sz="4000" b="1" dirty="0">
                <a:ea typeface="Glegoo" pitchFamily="2" charset="0"/>
                <a:cs typeface="Glegoo" pitchFamily="2" charset="0"/>
              </a:rPr>
              <a:t> /&gt;</a:t>
            </a:r>
          </a:p>
        </p:txBody>
      </p:sp>
      <p:sp>
        <p:nvSpPr>
          <p:cNvPr id="3" name="TextBox 2">
            <a:extLst>
              <a:ext uri="{FF2B5EF4-FFF2-40B4-BE49-F238E27FC236}">
                <a16:creationId xmlns:a16="http://schemas.microsoft.com/office/drawing/2014/main" id="{83AF9391-6BE8-41FA-0D91-1E0B055607EE}"/>
              </a:ext>
            </a:extLst>
          </p:cNvPr>
          <p:cNvSpPr txBox="1"/>
          <p:nvPr/>
        </p:nvSpPr>
        <p:spPr>
          <a:xfrm>
            <a:off x="604684" y="1345677"/>
            <a:ext cx="11002297" cy="5016758"/>
          </a:xfrm>
          <a:prstGeom prst="rect">
            <a:avLst/>
          </a:prstGeom>
          <a:noFill/>
        </p:spPr>
        <p:txBody>
          <a:bodyPr wrap="square" rtlCol="0">
            <a:spAutoFit/>
          </a:bodyPr>
          <a:lstStyle/>
          <a:p>
            <a:r>
              <a:rPr lang="en-US" sz="3200" dirty="0" err="1">
                <a:solidFill>
                  <a:schemeClr val="bg1"/>
                </a:solidFill>
                <a:effectLst>
                  <a:outerShdw blurRad="50800" dist="38100" dir="2700000" algn="tl" rotWithShape="0">
                    <a:prstClr val="black">
                      <a:alpha val="40000"/>
                    </a:prstClr>
                  </a:outerShdw>
                </a:effectLst>
              </a:rPr>
              <a:t>TransitionMotion</a:t>
            </a:r>
            <a:r>
              <a:rPr lang="en-US" sz="3200" dirty="0">
                <a:solidFill>
                  <a:schemeClr val="bg1"/>
                </a:solidFill>
                <a:effectLst>
                  <a:outerShdw blurRad="50800" dist="38100" dir="2700000" algn="tl" rotWithShape="0">
                    <a:prstClr val="black">
                      <a:alpha val="40000"/>
                    </a:prstClr>
                  </a:outerShdw>
                </a:effectLst>
              </a:rPr>
              <a:t> is a React component that enables smooth transitions between different states of a component. It is part of the React Motion library, which provides a simple API for creating animations in React applications.</a:t>
            </a:r>
          </a:p>
          <a:p>
            <a:endParaRPr lang="en-US" sz="3200" dirty="0">
              <a:solidFill>
                <a:schemeClr val="bg1"/>
              </a:solidFill>
              <a:effectLst>
                <a:outerShdw blurRad="50800" dist="38100" dir="2700000" algn="tl" rotWithShape="0">
                  <a:prstClr val="black">
                    <a:alpha val="40000"/>
                  </a:prstClr>
                </a:outerShdw>
              </a:effectLst>
            </a:endParaRPr>
          </a:p>
          <a:p>
            <a:r>
              <a:rPr lang="en-US" sz="3200" dirty="0">
                <a:solidFill>
                  <a:schemeClr val="bg1"/>
                </a:solidFill>
                <a:effectLst>
                  <a:outerShdw blurRad="50800" dist="38100" dir="2700000" algn="tl" rotWithShape="0">
                    <a:prstClr val="black">
                      <a:alpha val="40000"/>
                    </a:prstClr>
                  </a:outerShdw>
                </a:effectLst>
              </a:rPr>
              <a:t>The </a:t>
            </a:r>
            <a:r>
              <a:rPr lang="en-US" sz="3200" dirty="0" err="1">
                <a:solidFill>
                  <a:schemeClr val="bg1"/>
                </a:solidFill>
                <a:effectLst>
                  <a:outerShdw blurRad="50800" dist="38100" dir="2700000" algn="tl" rotWithShape="0">
                    <a:prstClr val="black">
                      <a:alpha val="40000"/>
                    </a:prstClr>
                  </a:outerShdw>
                </a:effectLst>
              </a:rPr>
              <a:t>TransitionMotion</a:t>
            </a:r>
            <a:r>
              <a:rPr lang="en-US" sz="3200" dirty="0">
                <a:solidFill>
                  <a:schemeClr val="bg1"/>
                </a:solidFill>
                <a:effectLst>
                  <a:outerShdw blurRad="50800" dist="38100" dir="2700000" algn="tl" rotWithShape="0">
                    <a:prstClr val="black">
                      <a:alpha val="40000"/>
                    </a:prstClr>
                  </a:outerShdw>
                </a:effectLst>
              </a:rPr>
              <a:t> component takes an array of values and maps them to a set of animated components. Each item in the array represents a state of the component, and the component transitions smoothly from one state to another based on changes in the array.</a:t>
            </a:r>
          </a:p>
        </p:txBody>
      </p:sp>
      <p:sp>
        <p:nvSpPr>
          <p:cNvPr id="4" name="TextBox 3">
            <a:extLst>
              <a:ext uri="{FF2B5EF4-FFF2-40B4-BE49-F238E27FC236}">
                <a16:creationId xmlns:a16="http://schemas.microsoft.com/office/drawing/2014/main" id="{A78E4509-5A39-AF9E-B569-628857E73056}"/>
              </a:ext>
            </a:extLst>
          </p:cNvPr>
          <p:cNvSpPr txBox="1"/>
          <p:nvPr/>
        </p:nvSpPr>
        <p:spPr>
          <a:xfrm>
            <a:off x="11036659" y="6414930"/>
            <a:ext cx="869533" cy="400110"/>
          </a:xfrm>
          <a:prstGeom prst="rect">
            <a:avLst/>
          </a:prstGeom>
          <a:noFill/>
        </p:spPr>
        <p:txBody>
          <a:bodyPr wrap="none" rtlCol="0">
            <a:spAutoFit/>
          </a:bodyPr>
          <a:lstStyle/>
          <a:p>
            <a:r>
              <a:rPr lang="en-US" sz="2000" dirty="0">
                <a:solidFill>
                  <a:schemeClr val="bg1"/>
                </a:solidFill>
              </a:rPr>
              <a:t>Page 8</a:t>
            </a:r>
          </a:p>
        </p:txBody>
      </p:sp>
      <p:sp>
        <p:nvSpPr>
          <p:cNvPr id="5" name="TextBox 4">
            <a:extLst>
              <a:ext uri="{FF2B5EF4-FFF2-40B4-BE49-F238E27FC236}">
                <a16:creationId xmlns:a16="http://schemas.microsoft.com/office/drawing/2014/main" id="{A6956AF3-4045-A2D4-0CD2-EE695D4AE3E4}"/>
              </a:ext>
            </a:extLst>
          </p:cNvPr>
          <p:cNvSpPr txBox="1"/>
          <p:nvPr/>
        </p:nvSpPr>
        <p:spPr>
          <a:xfrm>
            <a:off x="285808" y="6452134"/>
            <a:ext cx="2059186" cy="400110"/>
          </a:xfrm>
          <a:prstGeom prst="rect">
            <a:avLst/>
          </a:prstGeom>
          <a:noFill/>
        </p:spPr>
        <p:txBody>
          <a:bodyPr wrap="square" rtlCol="0">
            <a:spAutoFit/>
          </a:bodyPr>
          <a:lstStyle/>
          <a:p>
            <a:r>
              <a:rPr lang="en-US" sz="2000" dirty="0">
                <a:solidFill>
                  <a:schemeClr val="bg1"/>
                </a:solidFill>
              </a:rPr>
              <a:t>React Motion</a:t>
            </a:r>
          </a:p>
        </p:txBody>
      </p:sp>
    </p:spTree>
    <p:extLst>
      <p:ext uri="{BB962C8B-B14F-4D97-AF65-F5344CB8AC3E}">
        <p14:creationId xmlns:p14="http://schemas.microsoft.com/office/powerpoint/2010/main" val="1803898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1m2E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NZthGmd7J2s4DAAAxDwAAJwAAAHVuaXZlcnNhbC9mbGFzaF9wdWJsaXNoaW5nX3NldHRpbmdzLnhtbNVXX3PaRhB/51PcqJPHIDu1a4cReDy2GDPBQJDcJtPpeA7dgq4+3am6E4Q89dPkg/WTdE9nYwg4Fc244w4PoNXub//9do8Lzj5lgsyh0FzJtnfYPPAIyEQxLmdt7ybuvj71iDZUMiqUhLYnlUfOOo0gLyeC6zQCY1BVE4SRupWbtpcak7d8f7FYNLnOC/tWidIgvm4mKvPzAjRIA4WfC7rEL7PMQXudRoOQwImuFSsFEM4wBMltdFR0BdWp5zu1CU3uZoUqJbtQQhWkmE3a3g+n5/bzoOOgLnkG0ianOyi0YtOijHEbDxUR/wwkBT5LMfCTI48sODNp23tzZFFQ299GqbBdDtSiXChMRpp7+AwMZdRQ9+j8Gfhk9IPAidhS0ownMb4hNv+2dxnfRv3eZXg7GMZhdHsVX/ddDHsYxeGHeA+juBf3w33068JffRyF435v8O42Hg77cW/0aIUV3ShI4G9WLMDKqrJIYFWwwKRlNpGUCyTbV2XUYJCughYziFWXYxOnVGjwyO85zN6XVHCzRFYfIKvvAPJznUNixrZtbc8UJXiPcA4QA8Nerihx/HZFiZPTjdR95/0xrZ1RBtQYmqRIHpRVoQX+uuhBbarkRmr2mUyUYKuEIJsAG9AM1kYiuuOyi5qHHpliEwSmel5wKjzCDaaerIx1OdGGm2oIu+uaBLFw2IFcR1ulSFJa6I2Kr6puiZ90fh0oA/o3Vwonekr1F1UKRpaqJILfATGKYJvLDH+lQNaHiUwLlVVSHHdDtOAY3JzDAthZHUcf0UVWoiVumlyAcR7+KPlnMoGpKhAX6Bx3Esq5dvjNvYBzqvUjKH2I8ZUbkd7gMvzwyiZI2ZzKZE9w5AZkuXkOfIq5S4UuhFBYzTUIrExCSw1VfxhnlVqdNGv7Tum8arptZAWK7eYYj8PEFwmymMsS6gImVBIlxZLQBDeFthSac1VqlDiyOGj9rwJ0poTLKtQZDhs6KxgUddAODt/8eHT808np21bT/+vPL6+/aXS/PUeCWm9ufV48uZ7rWX21pP/B6Buresu2q4rMMpRtOd19/Nyvye1FEvh2we3ed9VafonrLgrPxxdXZBxGN/04atUhw0ARLFiSIpum9s9KHZvhTYztCOuojsbhz7XCwL7UmoQwqgU3rJXHuzpaY3cMjNaOgFoh4A6fuQMDt7jgGUdW/i/G86lJ+f7J/k+m87v+jbjRfqbpBFokKXb02Vjw4rffc5b3JVXMPa3uDxsXhsDfeTWzbzIueYZ1tKf76j7XOT46wCvIzleNBqJtXnM7jb8BUEsDBBQAAgAIAM1m2EY6Kj9OugIAAFgKAAAhAAAAdW5pdmVyc2FsL2ZsYXNoX3NraW5fc2V0dGluZ3MueG1slVbbTuMwEH3nK6rue8Ney0qmEpSuhNRdECDenWSaWHXsyJ6U7d+v7TjEbhua7QipnjnHc/UUordMLC4mE5JJLtUzIDJRaKvpdBOWX0/TBlGKWSYFgsCZkKqifLr49Mt9SOKQ51hyB2osZ0Mz6N3M3WcMxfv4PrcyRMhkVVOxX8tCzlKabQslG5GfDa3c16A4E1uDvPw5X64GHXCm8R6himJaXVkZR6kVaA02pB8rK2dZnKbAO0+X7jOS07v6OPsD2o5pho5289nKEK2mBcRFvrqxMowX5va4K3MrHxMQ/qKBfv1iZRDK6R5UfPndNyuDDFk39f/MSK1kYQsacz5u4juHS5qb52ejurRylmATso7OdsGXx+V6F4D81/DdE/tcleSPtq4HC8E2PeWwQNUASbpTa9OlfHto0LyPzh5qesyjifmRNhoWG8q1h/XKHvgEb0zkIcpresir5E0FyzbgEBkbesJyeeuWRYh91wUxKth5ZZ9KoOyRf0xhj5CBskc+c5bDg+D74wgOTS2p6/It9f0MGuDJUQeMGQQ1x9yH0p06q3W1to9XB7F6RYepZA4LbeN5YRXY1pHE6dqYkqOgiKA7VlBkUvy2uHTvstEkOTD4aTs9WwQZcjg1ci5Gs6jDernzxdmCkPaHoU+uPU/Q7PHrKUWkWVmZHyY9nXieeSimMNPkNMNuSgMHdS82MuA430OkiqotqBcp+Vg3QiLosdfL9n0NwUkS1IAkp6tM/CWnyi+aKgW1Ml1joLsqx8oWWLKi5OYPXxm8QX7AGLC2VCzNfYKy97kMFH4IgKqs7Ka2PbSWquHIOOyAe2ugcCkP5Ua0mdKhgbvBNWwwHDmvGTWTfln0sxIvkUB/Av9qwoouPrCMGHukqXaZRS+/28TB1dFy7haanb5wl7mzH6boZmM/LqFR2v8o/wFQSwMEFAACAAgAzWbYRrJ85P+jAwAAQg4AACYAAAB1bml2ZXJzYWwvaHRtbF9wdWJsaXNoaW5nX3NldHRpbmdzLnhtbNVXUXPaOBB+51do3OljcdJLLyljyGQSZ8KUAAWn187NTUZYC9ZFllxJhtKn/pr+sP6SrqyEhJLkzF3buxsewOvdb3e/XX020eGHXJA5aMOVbAe7zZ2AgEwV43LWDi6S02cHATGWSkaFktAOpArIYacRFeVEcJONwVp0NQRhpGkVth1k1hatMFwsFk1uCu3uKlFaxDfNVOVhocGAtKDDQtAlftllASboNBqERN50rlgpgHCGJUjuqqPizOYiCL3XhKZXM61KyY6VUJro2aQdPDk4cp8bH490wnOQrjfTQaMz2xZljLtyqBjzj0Ay4LMM697fC8iCM5u1g+d7DgW9w02UCtu3QB3KscJepL2Gz8FSRi31lz6fhQ/W3Bi8iS0lzXma4B3i2m8HJ8nluNc9iS/7gyQeX54l5z1fwxZBSfw22SIo6Sa9eBv/uvBn74bxqNftv7pMBoNe0h3eRiGja4RE4TpjETKrSp3CirDIZmU+kZQL3LVvaDRgcVsF1TNI1CnHIU6pMBCQPwuYvS6p4HaJS72DS30FUByZAlI7cmNrB1aXENzCeUAsDGe5WokXL1crsX+w1nros9+2dW+VEbWWphkuD9qq0qLwrunGbarkWmvumkyUYKuGpsiywF6ONKciINxib+nqrnUM2FMukH8Xu9ucSrvRXJpRbdY4XPHoVjnt/N5XFswfvjlvesj1N1UKRpaqJIJfAbGK4ODKHH9lQO4eDzLVKq+sghpLjOAMyJzDAthhnUTvMEVeYiRKRyHA+gzvS/6RTGCqNOICnaPIoJ0bj9/cCrigxtyC0psan/ql7/ZP4rdPXYOUzalMtwTHaUNe2B+BT7F3qTCFEArZvAOBzKS0NFDNh3FWudVps3bujM6robtBVqA4bo71eEy8keIWcllCXcCUSqKkWBKa4tk3boXmXJUGLX5ZPLT5WwX6UMJlVeoMHyiYTDPQddB2dp//svfi1/2Dl61m+OXT52ePBl3r4VBQl80L4vGDglsv6hvZ/YugR8R3I/ZU6dxtKNtIev8D5Vr4NoUkCp3s3K9gldD+HAEbx0ej4zMyiscXvWTcqjPeviJIQZrhfkzdC0WdmMFFggTHdVyHo/hNrTKQ6Vq7HY9rwQ1q9fGqjtfIC/vwjqjXKgFVeeYfAajLgucc9+x/ceAe2v1/flZ/ynl7/I3Bn8bvdd6A6jTDGf2wuf77CvVdCfsvceCvVu/hay/eUXjvX5wG2tf/93UaXwFQSwMEFAACAAgAzWbYRoITx3SWAQAAIgYAAB8AAAB1bml2ZXJzYWwvaHRtbF9za2luX3NldHRpbmdzLmpzjZTLbsIwEEX3fAVytxWiT2h3qFCpEotKZVd1YcIQIhzbsk0KRfx7M+YVO5NSzya+OrrziDzbVrs8LGHt5/bWf/v7e3j3GqDmzAquQ1006DnqzIpsBpMsB5FJYBFSIDLnwsJJ350RyplJ7zrdfKCvrRgyRdD6lKAiGgK0FFgQ4DcFrinxJ2zu0Ni+qcqopyvnlOwkSjqQriOVybln2NWrP9UeI1gVYC6gc55AYNrzp4k8Oz70MKpconLN5WasUtWZ8mSZGrWSs6b8i40GU/705R7oPvVeRoGdyKx7c5DHiUd9jGZSG7AWDnkfRxgkLPgURMW3688faGBcbyiii8xm7kgPbjCqtOYp1KbUH2CEmCy9atPsYdQ5B2u3J+5uMQJC8A2YmtXwHiMAlV7pf/xAbVSKE6mh9ZmfUKH4LJPpIXUXg+SwWLRtmt65UV/+kAVPSEVPaEE9v7xpecSgJUB31IK8Nso7puwEJUoih6JATYAFvUhcvEjw/tlm3DmeLPJyP5TrsZwDN0swE6VEWf7XpULjXK3dL1BLAwQUAAIACADNZthG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zWbYRj+zTKhuAAAAcwAAABwAAAB1bml2ZXJzYWwvbG9jYWxfc2V0dGluZ3MueG1sDco9DoMwDEDhnVNYnsrQHzYGAgNSxy7QA1jBQpEcGyVpVW7fbO9J3zD9osCXUw6mDrvbA4HV2xZ0d/hen9ceIRfSjcSUHaohTGMziHmShUupMMMhdHJaOdYo/KJY5RLqMcz2SZnh4u04W7yPzR9QSwMEFAACAAgAg4CPRc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zWbYRtOZkxsdCAAAYx4AACkAAAB1bml2ZXJzYWwvc2tpbl9jdXN0b21pemF0aW9uX3NldHRpbmdzLnhtbK1ZbW/bOBL+3l9B+LDALnCIX+S3LFwf9EInQh3ZaylJe4eFQUtMLEQSfRLtNgt/uF+zP2x/yQ4pKZYcx5Hai5qiGs48MxzOPCTVUfLkR/o24Sz0/yDcZ5FNOfejx2T8AaGRywIWz2OaUJ40D5J7P/LYVzN6YEIG0oSTyCOxp4vRZNxCE/mDhgN1aAzhrat1O2jQxR08RAbu6TB2qRiXig5jRqetj5pHECluTF0a8dOoo2Zp9LWBGSU05mbk0W9jpaxdHCrP4Comng96ybjfFc8+97o3uuJB3XZv0MP7jqooSh/pPaNttPaDweVAbSPc6vZayl4bdpSOgtq9Xvuyv28POj0F3iaXfUDp4ss+6g663Y6x7+AOWCNV1YyOvh8ol+22Ct7w8FLfTybaoNVC7XZb6Rr7Xl+ZaC0E2gpgqMpQJFAxFE3p71VNbQ8VNNEn2qS7xwbu6z007OB+q7XvaprSah2Se5hdMV0HaeXp5Ol8B/DkEpwcFbXVPFFcI3cbx6Ds0HATEE5RREL6sWH78EqRzrZxQtHPLts8/9LIKlRWc66fB1aWpkIQC7TxKbBRUw7lejKyYmsU5cj3PjZWW85ZdOGyiEO4FxGLQxI0xv9IqyebWxVLtqNxHbsH4tKDu4H8qWqW+YKKhueckcvCDYmep+yRXayI+/QYs23kVQpz/byhceBHT6Dduhzo+KyjwE+4yWlYig8PxVPdbAOMlVARXh+Lp5JlQFY0yD225E8Nu4PL9zNyZLrzE59LU7UtnnOmG/JIywswVMVz3iYCL+VVG4jnfSNOv3FQVwQBdM6qB+SZxmUnKWGetWKb7aZuPW1i9iiSXbZ7f6Ff7AIG/BM9ighb4qlkJCYoHFZapSxtcv7GkWL2eswloxC8wOIWySUTSci5ttRnN3PV+rKczq5mS828aoz1tCuRaMsPP3f6w2/tXh+oKzOsCGXfqNNpGQxJsF6rGpblLGbTJQDi6dLCn53GWPxd23R260xNCzfG2T9qA8wX+K4xFn9XMb1dLLDlLO2paeClaS+tmSPzMsUONhrjL2yL1mRHEWdo59OviK8pAn72Y4qSwPfkgOBsP9rSCv6M2Y1qWssFtp2FqTvmzGqMbRbHz/+UyGTL11A9a5Igz0/IKqCedAs1IscFv4B3eURD8IevfdBkIfGjiyreF+q9aV0tndlsai+xZeSSxhhHHjJiIjzVB1qoNl4ARkxgK/8+86WsPomA1CCoDXJtXl1P4dcRgVz7j+sAfvl3RDPHsCRzGlUwhMLBC6g6276fLQyRQ3CICNqQJPnKYq9UNMWlq4BtWvoMSlN3CviOgMmxYeH9yIXSoS6vgHeDbVu9wktt9hlqHHpzVtNo9gla8lNNoy/Yhh7CdgUzS70zr1TREaIN8wbJe9Alot6DZ0RcF+xENnc+2yYgERmGNpHdmNR2ZOPfbmEdTXV6otlTTMizXMFHf0chitirVFVAQDo2RF39dmv+ezlRzSk2llBoxux+6Uh+FP4IEEnEOCJBwMQ0wDXxdiRyKVpRl2yhHZ5BzfM9qSaWXwbz363/ByI8I6GfMv6yDPz5p4v60ZVY73WQIRybwRkcVjb8Pe+FGXxnIKLg34yiSgLqh2CnrayZ0Bmaz2oZYWB0QV1AwkEtQ9OagLt5ygtAHOKyUwvAmmUYFkM/AHMHmSsFcgcZrQdxjzXbdGDTvqcrcYytYCyXO1210ystLhsBhbvey2qv6AODdgko2aUbInCgXP4qq1zYcksU5ZjOFAK3APMx3VcBNfBDcRivBnt7g/NUpLRSms892wae7OHAf5LUAnnehvT1fv4Qs1BKA5LkdZ2S279+MJB0iovU77zeRmRjdaFfL3XV0rE4H4quCqrbQY2KyKaOvZyqmkCAYg0Jd9dArA/i2F4dKz3fGXiiAl6WXpuS2F3/9b8/q8McxZNKUSb9tS4OtKBgLfyC9x+LcZr8XgHHUbWyqXypaJgdj3PT6qdlx4Qy+b8cQEm6GYQsFF8sKrmGQsyWUXUcVb++gVq1ZWmybexW2r+LIDfq4hPQjzy5NcY3JH4C+nIYC+oCycyL2uS1YzhcWLY88CNa0/yH9wMxececL1XDkDc56NHAd5/STdCD42j21QYFcKWrgadfqxZw5BEk9XxeH1NuMTkdASWk7wdC2J3ccV4Eh/sx3L/Zlpeu2xGPWTAXHypef5kDBfFdBcp4zGNxQcvfihrJmn3N1i7TKkqONecQwlycy8YPJEgy5YPwWH0hescr6maSY8U7FgA76+l0ivrlgWMzXdfkl7yixYvsVexwas6GDhMtCI/1LfqNv9IvCI/1bbFnzeCY/jqm46Giaf55RSNxUV5YvAzoxOqBEo0kT2Uh5m9lHRHCVHxnSwozyQRlzZB5dCw3X8cPadbQQlaMuPlGyKPo5RhxI2xWz3Z2LTkaOBRw83wFj7jPA/p2ect5QBMWcy3fP9RK4yj9HnycjFSK+POGfmzABYC4a8H1SQNlGB8bIp3pN/e37DY5owlCK1jKaM6bhpLRJaHXchkJHq/niqX9ft5o1HyVp1Hz3AqNMti3FzDahisaY6gBH3guW6GysKi+zj9t3MmT4ZHdG6NFAL4G7AjuKnknFASlwpIHq7xb0pfieLgNuB/QHQ0ynYKgkJzz8x8l0B3ni1vlU/rAi+WdSWp3QUZ2h1osk2BB/qaVvBmViL88UrPpOFklcvYn2CrffwrOTmxJOVGLei9yNONHy9484Qt030r/qFncaYGkXv3H2bEMTAHvzf9H/htQSwMEFAACAAgAzWbYRlVrhjhHCQAAJBYAABcAAAB1bml2ZXJzYWwvdW5pdmVyc2FsLnBuZ+2Yf1RSaRrHb1Mz1rRWM+5sO2Y5zW51miY9TYMalU5mlk2KmqYRSEkzBkpYDGkY2I6T/ZKYyWYt1NiyMEVhGfwFBNZmchxHyfhxUUIsGn+AyJhcUFDYi3Paztn/9uy//nHPPc99Pu/zvPd53/f73HMvJibs9n838F0AAPzj9sQkA8D8FQDwVsnCd+AnRT/fLYZv8yjJu6MBfnfQCGwsyNoRvwMAhKzF00fehu1FuXsOUgBgySPfNU9BvncUAD4Qx8XsSMnPsBpkrEOp4Pnn0+C1a0/OhdyOTvnh2PfHkhMTE+/s2BuwKOmLwI+wT9/+1/lB+oE7j6Vb0Js916dOl1BII8lB7iBFlv4HBylYua0F3V4eTuYzPFNDPA7DNVI5pOTMBwAMT38LeZuWudLb1i5o9SDH/gAA/xSYL62yZZo0vDSTb+rna+X5y1eQjfKV4bAVcYDaXoRsJkreA4CBdM2HSxmTz8+PxwLAWXxq1rbrx2GkZaNwHgDEXPAHgI+ic+AH72XCqS4sg4vyxXc62P64Da7MstVh8KCFc+gcOofOoXPoHDqHzqFz6Bw6h86h/we6lOG2Nm+APdK1/2OoC1WZJsgCpqFubhPT7MM9mt3B9G+gh37BuWfZIraU/YjdSbgyD+jWSP5UoUV6P4AmO8twjNNP2HVN9XSad0Tu3WAeXwfe8VO0d5aFCiKnf3s0/vBkC7uTrSLw4XFdl5eHhrzqGkSXaoTxivu1pJATGzHKkUhF4b0ivGncpDDNf5mPqFZh5gMVpbQi+1UlcWpUpGw3ZWjCVPKyf9zUSxkB0wO632raDbwtlYOBwABGTQhbGhwZBH5WdhTp0DQo19QMTYagapARYVy/x9Z4ij+QG2K+7yH4UwhcPC7ejWHT+NX4qGJdRMBsniJkWSG6FXN7ZDJNFVn2tdEmGN2ZU3HRN9+xQ5XJlA6jSscePIywUi6av6kdmVy6Jqy77XMQAJzWq63Ltt+YddWYFe4ESu5C4Ym1XPE7QAsKxYlcCW4sy2Gf902pwDHaG7HULSnTTdpVKIHc47LkyV1mHo8V5ZnENYMQ7sz441a+hU7UP3WjzI6+1lCBU+VySJ45nVNDHJy0y+XskBg3zcYOtVlsB8oHM+G0HWZEbnnw+YKnusmXpSg+Y+rXMh4hZZ/9FIIxPa4otB5a7ApsxIoJamtjIS7DVg1ZqWKbras83OtCNR4XeeiBsi7h70GbpzY168O/6nRxxxxME21CrMU3HnhGjbrbD4y573VaIu+O8Y5Lj6/MLyWEHFBFStX4GjxGYFHoyCU22n7poCCEbAwSuOst2f7SMRH1F0yD/kyh6Y6w5zLkEq1tWCLx1AlD7NnqMIscEYdoCtCAIMcCzZCx4UJ6AZZPop1xGvJMYSqj7elscW91azjaDW7Jcfu3BdgCkmJiSJnXjxIEZM+k492L9rWK6YYPQ8JvDOIRVtGXLCpWgtU7kJRAasG5dCa1C/M8qWrIxBViNwSbdTZyxadhTaVCl0NPNhq0X6HxUkNNZlW7I47jEGfPboI+p7Ewip+6JAmP7Uw9WgdCfdnY1tQ/36dBZgO0chFC6+6tDb+YXccJVMsRn0RoSU5EVwexL6tsFfUM3XCKJFUiRc4aE39gWNcXm6q0xVPySmikfZSTpaWP26lJiU2hLYH6jt7I1XpLs1OP0p1yW+Gl8M4wHjouU9x3nMZmvDudtakLATyoMTxGcdja3TOEndh+/gy6dZ7B0hwYXi9yGTyIT5E5XBXPsen35FT7JjLYpKcOUWmrCtzWoL/fNErTq/jmRtgf39buDRF4GUacLBEkaelmZeqMYph0BTGbI95ybafm3q4T9cK9u2NkAbhmZx9PmyTz9B1XOTczqQaQU2x3bqdtkm9vJOJUFXVc+qmaJAWaVX9FEHlxGJElSLU4CGrIQqce1qRHrT9YP7HVwFihqnj28qiw50cxY91tyBk25v68Vs5irLZfpvYN8WdPIlGF/DURZHpOUgQy5B+J6j6eXCC8+b4aBANzGhnEnh+SCx3rU1Q0yn+SsqQs6ZUJiS6dJcoxqjNQnFo9qEd7t4Jv8qEYTGidv/o7aHH94gaFBMt5oUbt+bIt1itTNCix5T6VUI+9aD4Hpkf16viKpmxBhpK0XIs4tfG6u9KDPuss1+s5um8uEBJmN/awaRhhPVUvsSFF0XdjBRzQxmu4acRS8u69XtHYkVd1SX44yS/a5WmtA8T3C6SBjVZaoaVpJpMkQ8meuCP3erfCu7pfPvBl6zKinSpT0gpJ/lX4fbM1MJ6Z6Go5sCVGUMbV/9zgMG/e2xTFNHPdBMu6v1JP9339+t17FELGZ0mm73XDor/RrAerxrKlS+Ifx8rCuFvEHXH4qhR6fQAG/8lPVy6sgt56xlDJ1XfAGH5w9Y+XLkkYPHwVWdAJLdD8CkWazz1x26mgIeu9FcCDu/mwsLdk9KYx0cHxzT+uD9OKDtPmZVRpmXoq6JC7A5iBMu1W7efBPAIHS6xjiQv3ZjNJOXUKHbHy4MR+ShIt/pkCa3kpt129wKTF75sQdnbgi3pnD+1zuHl4K/oZJeiX/Q3DnP7hjY35fMvWaPMrqnaGOG4AUeSE4Ew2C9bEEKilaSIpq0cNzRRD/PDG7ATzK0e8S86B1MKbRn1xGg+Mlq3lTul2vRbjTuy0nOm9PSs/ZWO9oiwT5o1Sq0rXodqpnWvKB4/4dHFVFGNb9yN5W/uN677ll28/M5mLkWJqCUt8g2sZLrWwGoV4rdbkUJz8vsYZ7snmbkmHO0Tt8tCMkjdqHuFH7fY0MMQxqnEBlx7So6pGKUxR1143kMvIvEL0Iwx7ROdrIINNRlX6yqAVNpXiWHUyBek7blvEVpsxIs89XTwqnfS3DI3qjNUnKuGOR6/p2y/ppC0A9ojtNvKoaK30ZWPu9mYoCKWg1/n87quJ6BdxbwN7akL9cS/QuUZE713+Ocv1sReLnx/yU8TW+J0cCa6qjO46MktJGhoHbmX/5JyZXHoixdfrRz/+ry+AFw9trd7IftiVW2cu8SuE20T+XwDggbB286rpGafRxIRditru/Fyo9bkKHjHAT8Gp85evQHimJ5QndsLR6Klp9sl1YcRpCMSl+X6L5r0FAC0J1Biozcvi8bzzZ/TWiKKJXffgSEDcroQYfvThb/8NUEsDBBQAAgAIAM1m2EZqfcGNSwAAAGoAAAAbAAAAdW5pdmVyc2FsL3VuaXZlcnNhbC5wbmcueG1ss7GvyM1RKEstKs7Mz7NVMtQzULK34+WyKShKLctMLVeoAIoBBSFASaESyDVCcMszU0oybJXMzZGUZKRmpmeU2CqZmlvABfWBRgIAUEsBAgAAFAACAAgAzWbYRlp/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
  <p:tag name="ISPRING_ULTRA_SCORM_COURSE_ID" val="FFB65A0F-99F2-4AB4-B984-25A3494E0190"/>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PRESENTATION_TITLE" val="Business 05"/>
  <p:tag name="ARTICULATE_SLIDE_COUNT" val="26"/>
  <p:tag name="ISPRING_SCORM_ENDPOINT" val="&lt;endpoint&gt;&lt;enable&gt;0&lt;/enable&gt;&lt;lrs&gt;http://&lt;/lrs&gt;&lt;auth&gt;0&lt;/auth&gt;&lt;login&gt;&lt;/login&gt;&lt;password&gt;&lt;/password&gt;&lt;key&gt;&lt;/key&gt;&lt;name&gt;&lt;/name&gt;&lt;email&gt;&lt;/email&gt;&lt;/endpoint&gt;&#10;"/>
  <p:tag name="ARTICULATE_PROJECT_OPEN" val="0"/>
  <p:tag name="ISPRING_RESOURCE_PATHS_HASH_PRESENTER" val="cb70f085bf509c4f9262f4c046274447532afc83"/>
</p:tagLst>
</file>

<file path=ppt/theme/theme1.xml><?xml version="1.0" encoding="utf-8"?>
<a:theme xmlns:a="http://schemas.openxmlformats.org/drawingml/2006/main" name="Office Theme">
  <a:themeElements>
    <a:clrScheme name="Custom 7">
      <a:dk1>
        <a:srgbClr val="19232F"/>
      </a:dk1>
      <a:lt1>
        <a:srgbClr val="FFFFFF"/>
      </a:lt1>
      <a:dk2>
        <a:srgbClr val="FF733B"/>
      </a:dk2>
      <a:lt2>
        <a:srgbClr val="E7E6E6"/>
      </a:lt2>
      <a:accent1>
        <a:srgbClr val="FF733B"/>
      </a:accent1>
      <a:accent2>
        <a:srgbClr val="FEB048"/>
      </a:accent2>
      <a:accent3>
        <a:srgbClr val="19232F"/>
      </a:accent3>
      <a:accent4>
        <a:srgbClr val="36A7F7"/>
      </a:accent4>
      <a:accent5>
        <a:srgbClr val="2CCB70"/>
      </a:accent5>
      <a:accent6>
        <a:srgbClr val="FF2F5F"/>
      </a:accent6>
      <a:hlink>
        <a:srgbClr val="36A7F7"/>
      </a:hlink>
      <a:folHlink>
        <a:srgbClr val="36A7F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imated light slidesTF00654311.potx" id="{29CB8A8A-1EB5-4B9A-8C02-52918C52E4D6}" vid="{742FD3A2-1E2A-4F32-AD9C-3A49E5E68C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8a9a15a-12e1-4d2b-b8bf-25637495f87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ABAFC5ED093124491E71E34D1D34DBF" ma:contentTypeVersion="13" ma:contentTypeDescription="Create a new document." ma:contentTypeScope="" ma:versionID="def56d45e4c33cecfde5b5a0e226e403">
  <xsd:schema xmlns:xsd="http://www.w3.org/2001/XMLSchema" xmlns:xs="http://www.w3.org/2001/XMLSchema" xmlns:p="http://schemas.microsoft.com/office/2006/metadata/properties" xmlns:ns3="4cb40ce5-a097-406d-9783-996d8ebbfda6" xmlns:ns4="08a9a15a-12e1-4d2b-b8bf-25637495f876" targetNamespace="http://schemas.microsoft.com/office/2006/metadata/properties" ma:root="true" ma:fieldsID="6f03526b2700b59650c6d18a871a0142" ns3:_="" ns4:_="">
    <xsd:import namespace="4cb40ce5-a097-406d-9783-996d8ebbfda6"/>
    <xsd:import namespace="08a9a15a-12e1-4d2b-b8bf-25637495f87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SearchProperties" minOccurs="0"/>
                <xsd:element ref="ns4:_activity"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b40ce5-a097-406d-9783-996d8ebbfda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8a9a15a-12e1-4d2b-b8bf-25637495f87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_activity" ma:index="18" nillable="true" ma:displayName="_activity" ma:hidden="true" ma:internalName="_activity">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7DB345-1EAF-48CB-A59E-AC19651F96D3}">
  <ds:schemaRefs>
    <ds:schemaRef ds:uri="http://schemas.microsoft.com/sharepoint/v3/contenttype/forms"/>
  </ds:schemaRefs>
</ds:datastoreItem>
</file>

<file path=customXml/itemProps2.xml><?xml version="1.0" encoding="utf-8"?>
<ds:datastoreItem xmlns:ds="http://schemas.openxmlformats.org/officeDocument/2006/customXml" ds:itemID="{CE6AE7E2-B78F-450F-A2D1-661515E607EC}">
  <ds:schemaRefs>
    <ds:schemaRef ds:uri="08a9a15a-12e1-4d2b-b8bf-25637495f876"/>
    <ds:schemaRef ds:uri="4cb40ce5-a097-406d-9783-996d8ebbfd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B19785-4F91-41A9-A9FA-97A2D9C79EB7}">
  <ds:schemaRefs>
    <ds:schemaRef ds:uri="08a9a15a-12e1-4d2b-b8bf-25637495f876"/>
    <ds:schemaRef ds:uri="4cb40ce5-a097-406d-9783-996d8ebbfd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Animated light slides</Template>
  <TotalTime>282</TotalTime>
  <Words>525</Words>
  <Application>Microsoft Office PowerPoint</Application>
  <PresentationFormat>Widescreen</PresentationFormat>
  <Paragraphs>64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Cantarell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Sangeeth Sudhakaran</dc:creator>
  <cp:lastModifiedBy>Sangeeth Sudhakaran</cp:lastModifiedBy>
  <cp:revision>1</cp:revision>
  <dcterms:created xsi:type="dcterms:W3CDTF">2023-03-20T09:03:04Z</dcterms:created>
  <dcterms:modified xsi:type="dcterms:W3CDTF">2023-03-28T06:16:38Z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c543c9c-c477-4599-9a17-3a5b9dbdff65_Enabled">
    <vt:lpwstr>True</vt:lpwstr>
  </property>
  <property fmtid="{D5CDD505-2E9C-101B-9397-08002B2CF9AE}" pid="3" name="MSIP_Label_0c543c9c-c477-4599-9a17-3a5b9dbdff65_SiteId">
    <vt:lpwstr>cc6b2eea-c864-4839-85f5-94736facc3be</vt:lpwstr>
  </property>
  <property fmtid="{D5CDD505-2E9C-101B-9397-08002B2CF9AE}" pid="4" name="MSIP_Label_0c543c9c-c477-4599-9a17-3a5b9dbdff65_Owner">
    <vt:lpwstr>Sangeeth.Sudhakaran@marlabs.com</vt:lpwstr>
  </property>
  <property fmtid="{D5CDD505-2E9C-101B-9397-08002B2CF9AE}" pid="5" name="MSIP_Label_0c543c9c-c477-4599-9a17-3a5b9dbdff65_SetDate">
    <vt:lpwstr>2023-03-20T09:10:45.8643402Z</vt:lpwstr>
  </property>
  <property fmtid="{D5CDD505-2E9C-101B-9397-08002B2CF9AE}" pid="6" name="MSIP_Label_0c543c9c-c477-4599-9a17-3a5b9dbdff65_Name">
    <vt:lpwstr>Public</vt:lpwstr>
  </property>
  <property fmtid="{D5CDD505-2E9C-101B-9397-08002B2CF9AE}" pid="7" name="MSIP_Label_0c543c9c-c477-4599-9a17-3a5b9dbdff65_Application">
    <vt:lpwstr>Microsoft Azure Information Protection</vt:lpwstr>
  </property>
  <property fmtid="{D5CDD505-2E9C-101B-9397-08002B2CF9AE}" pid="8" name="MSIP_Label_0c543c9c-c477-4599-9a17-3a5b9dbdff65_ActionId">
    <vt:lpwstr>7e0e7390-3c4a-459e-a1d9-27a44c970ad8</vt:lpwstr>
  </property>
  <property fmtid="{D5CDD505-2E9C-101B-9397-08002B2CF9AE}" pid="9" name="MSIP_Label_0c543c9c-c477-4599-9a17-3a5b9dbdff65_Extended_MSFT_Method">
    <vt:lpwstr>Automatic</vt:lpwstr>
  </property>
  <property fmtid="{D5CDD505-2E9C-101B-9397-08002B2CF9AE}" pid="10" name="Sensitivity">
    <vt:lpwstr>Public</vt:lpwstr>
  </property>
  <property fmtid="{D5CDD505-2E9C-101B-9397-08002B2CF9AE}" pid="11" name="ContentTypeId">
    <vt:lpwstr>0x0101007ABAFC5ED093124491E71E34D1D34DBF</vt:lpwstr>
  </property>
</Properties>
</file>